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0" r:id="rId5"/>
    <p:sldId id="266" r:id="rId6"/>
    <p:sldId id="273" r:id="rId7"/>
    <p:sldId id="301" r:id="rId8"/>
    <p:sldId id="302" r:id="rId9"/>
    <p:sldId id="271" r:id="rId10"/>
    <p:sldId id="303" r:id="rId11"/>
    <p:sldId id="263" r:id="rId12"/>
    <p:sldId id="304" r:id="rId13"/>
    <p:sldId id="305" r:id="rId14"/>
    <p:sldId id="268" r:id="rId15"/>
    <p:sldId id="306" r:id="rId16"/>
    <p:sldId id="272" r:id="rId17"/>
    <p:sldId id="262" r:id="rId18"/>
    <p:sldId id="267" r:id="rId19"/>
    <p:sldId id="269" r:id="rId20"/>
    <p:sldId id="270" r:id="rId21"/>
    <p:sldId id="259" r:id="rId22"/>
    <p:sldId id="279" r:id="rId23"/>
    <p:sldId id="282" r:id="rId24"/>
    <p:sldId id="265" r:id="rId25"/>
    <p:sldId id="261" r:id="rId26"/>
    <p:sldId id="264" r:id="rId27"/>
    <p:sldId id="286"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3A39"/>
    <a:srgbClr val="696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84" d="100"/>
          <a:sy n="84" d="100"/>
        </p:scale>
        <p:origin x="996" y="342"/>
      </p:cViewPr>
      <p:guideLst>
        <p:guide orient="horz" pos="1736"/>
        <p:guide pos="2880"/>
      </p:guideLst>
    </p:cSldViewPr>
  </p:slideViewPr>
  <p:notesTextViewPr>
    <p:cViewPr>
      <p:scale>
        <a:sx n="1" d="1"/>
        <a:sy n="1" d="1"/>
      </p:scale>
      <p:origin x="0" y="0"/>
    </p:cViewPr>
  </p:notesTextViewPr>
  <p:sorterViewPr>
    <p:cViewPr>
      <p:scale>
        <a:sx n="75" d="100"/>
        <a:sy n="75" d="100"/>
      </p:scale>
      <p:origin x="0" y="0"/>
    </p:cViewPr>
  </p:sorter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hdphoto2.wdp>
</file>

<file path=ppt/media/image1.png>
</file>

<file path=ppt/media/image2.pn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85D112-4EA8-4A27-9514-EC3B8914B99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14ED3D-2077-4F39-B229-25E785CFC87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A14ED3D-2077-4F39-B229-25E785CFC87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B6D84933-C7DB-449A-A6CC-1E75E94BE690}"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84FB7F4A-EDAA-4811-8ACD-C1EBE3764D9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6D84933-C7DB-449A-A6CC-1E75E94BE690}"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84FB7F4A-EDAA-4811-8ACD-C1EBE3764D9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8.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19.xm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20.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21.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22.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图片 13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18128" y="572749"/>
            <a:ext cx="6525963" cy="3825184"/>
          </a:xfrm>
          <a:prstGeom prst="rect">
            <a:avLst/>
          </a:prstGeom>
        </p:spPr>
      </p:pic>
      <p:sp>
        <p:nvSpPr>
          <p:cNvPr id="27" name="文本框 26"/>
          <p:cNvSpPr txBox="1"/>
          <p:nvPr/>
        </p:nvSpPr>
        <p:spPr>
          <a:xfrm>
            <a:off x="1798865" y="1757455"/>
            <a:ext cx="6764201" cy="937260"/>
          </a:xfrm>
          <a:prstGeom prst="rect">
            <a:avLst/>
          </a:prstGeom>
          <a:noFill/>
        </p:spPr>
        <p:txBody>
          <a:bodyPr wrap="square" rtlCol="0">
            <a:spAutoFit/>
          </a:bodyPr>
          <a:lstStyle/>
          <a:p>
            <a:pPr algn="ctr"/>
            <a:r>
              <a:rPr lang="en-US" sz="5500" b="1" spc="300" dirty="0">
                <a:latin typeface="微软雅黑" panose="020B0503020204020204" charset="-122"/>
                <a:ea typeface="微软雅黑" panose="020B0503020204020204" charset="-122"/>
              </a:rPr>
              <a:t>lambda</a:t>
            </a:r>
            <a:r>
              <a:rPr lang="zh-CN" altLang="en-US" sz="5500" b="1" spc="300" dirty="0">
                <a:latin typeface="微软雅黑" panose="020B0503020204020204" charset="-122"/>
                <a:ea typeface="微软雅黑" panose="020B0503020204020204" charset="-122"/>
              </a:rPr>
              <a:t>函数</a:t>
            </a:r>
            <a:endParaRPr lang="zh-CN" altLang="en-US" sz="5500" b="1" spc="300" dirty="0">
              <a:latin typeface="微软雅黑" panose="020B0503020204020204" charset="-122"/>
              <a:ea typeface="微软雅黑" panose="020B0503020204020204" charset="-122"/>
            </a:endParaRPr>
          </a:p>
        </p:txBody>
      </p:sp>
      <p:pic>
        <p:nvPicPr>
          <p:cNvPr id="32" name="佐藤利奈,大亀あすか - ごはんの練習">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4172607" y="-609600"/>
            <a:ext cx="609600" cy="609600"/>
          </a:xfrm>
          <a:prstGeom prst="rect">
            <a:avLst/>
          </a:prstGeom>
        </p:spPr>
      </p:pic>
      <p:pic>
        <p:nvPicPr>
          <p:cNvPr id="12" name="图片 11"/>
          <p:cNvPicPr>
            <a:picLocks noChangeAspect="1"/>
          </p:cNvPicPr>
          <p:nvPr/>
        </p:nvPicPr>
        <p:blipFill>
          <a:blip r:embed="rId5">
            <a:biLevel thresh="50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30788" y="3484698"/>
            <a:ext cx="2350767" cy="1540389"/>
          </a:xfrm>
          <a:prstGeom prst="rect">
            <a:avLst/>
          </a:prstGeom>
        </p:spPr>
      </p:pic>
      <p:grpSp>
        <p:nvGrpSpPr>
          <p:cNvPr id="68" name="Group 256"/>
          <p:cNvGrpSpPr>
            <a:grpSpLocks noChangeAspect="1"/>
          </p:cNvGrpSpPr>
          <p:nvPr/>
        </p:nvGrpSpPr>
        <p:grpSpPr bwMode="auto">
          <a:xfrm>
            <a:off x="993214" y="2489441"/>
            <a:ext cx="651721" cy="1180715"/>
            <a:chOff x="1972" y="1052"/>
            <a:chExt cx="616" cy="1116"/>
          </a:xfrm>
          <a:solidFill>
            <a:schemeClr val="tx1">
              <a:lumMod val="95000"/>
              <a:lumOff val="5000"/>
            </a:schemeClr>
          </a:solidFill>
        </p:grpSpPr>
        <p:sp>
          <p:nvSpPr>
            <p:cNvPr id="69" name="Freeform 257"/>
            <p:cNvSpPr>
              <a:spLocks noEditPoints="1"/>
            </p:cNvSpPr>
            <p:nvPr/>
          </p:nvSpPr>
          <p:spPr bwMode="auto">
            <a:xfrm>
              <a:off x="2161" y="1160"/>
              <a:ext cx="288" cy="287"/>
            </a:xfrm>
            <a:custGeom>
              <a:avLst/>
              <a:gdLst>
                <a:gd name="T0" fmla="*/ 0 w 114"/>
                <a:gd name="T1" fmla="*/ 57 h 114"/>
                <a:gd name="T2" fmla="*/ 55 w 114"/>
                <a:gd name="T3" fmla="*/ 0 h 114"/>
                <a:gd name="T4" fmla="*/ 55 w 114"/>
                <a:gd name="T5" fmla="*/ 0 h 114"/>
                <a:gd name="T6" fmla="*/ 114 w 114"/>
                <a:gd name="T7" fmla="*/ 57 h 114"/>
                <a:gd name="T8" fmla="*/ 114 w 114"/>
                <a:gd name="T9" fmla="*/ 57 h 114"/>
                <a:gd name="T10" fmla="*/ 55 w 114"/>
                <a:gd name="T11" fmla="*/ 114 h 114"/>
                <a:gd name="T12" fmla="*/ 55 w 114"/>
                <a:gd name="T13" fmla="*/ 114 h 114"/>
                <a:gd name="T14" fmla="*/ 0 w 114"/>
                <a:gd name="T15" fmla="*/ 57 h 114"/>
                <a:gd name="T16" fmla="*/ 4 w 114"/>
                <a:gd name="T17" fmla="*/ 57 h 114"/>
                <a:gd name="T18" fmla="*/ 55 w 114"/>
                <a:gd name="T19" fmla="*/ 110 h 114"/>
                <a:gd name="T20" fmla="*/ 55 w 114"/>
                <a:gd name="T21" fmla="*/ 110 h 114"/>
                <a:gd name="T22" fmla="*/ 110 w 114"/>
                <a:gd name="T23" fmla="*/ 57 h 114"/>
                <a:gd name="T24" fmla="*/ 110 w 114"/>
                <a:gd name="T25" fmla="*/ 57 h 114"/>
                <a:gd name="T26" fmla="*/ 55 w 114"/>
                <a:gd name="T27" fmla="*/ 4 h 114"/>
                <a:gd name="T28" fmla="*/ 55 w 114"/>
                <a:gd name="T29" fmla="*/ 4 h 114"/>
                <a:gd name="T30" fmla="*/ 4 w 114"/>
                <a:gd name="T31"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114">
                  <a:moveTo>
                    <a:pt x="0" y="57"/>
                  </a:moveTo>
                  <a:cubicBezTo>
                    <a:pt x="0" y="26"/>
                    <a:pt x="25" y="0"/>
                    <a:pt x="55" y="0"/>
                  </a:cubicBezTo>
                  <a:cubicBezTo>
                    <a:pt x="55" y="0"/>
                    <a:pt x="55" y="0"/>
                    <a:pt x="55" y="0"/>
                  </a:cubicBezTo>
                  <a:cubicBezTo>
                    <a:pt x="86" y="1"/>
                    <a:pt x="114" y="26"/>
                    <a:pt x="114" y="57"/>
                  </a:cubicBezTo>
                  <a:cubicBezTo>
                    <a:pt x="114" y="57"/>
                    <a:pt x="114" y="57"/>
                    <a:pt x="114" y="57"/>
                  </a:cubicBezTo>
                  <a:cubicBezTo>
                    <a:pt x="114" y="89"/>
                    <a:pt x="86" y="114"/>
                    <a:pt x="55" y="114"/>
                  </a:cubicBezTo>
                  <a:cubicBezTo>
                    <a:pt x="55" y="114"/>
                    <a:pt x="55" y="114"/>
                    <a:pt x="55" y="114"/>
                  </a:cubicBezTo>
                  <a:cubicBezTo>
                    <a:pt x="25" y="114"/>
                    <a:pt x="0" y="89"/>
                    <a:pt x="0" y="57"/>
                  </a:cubicBezTo>
                  <a:close/>
                  <a:moveTo>
                    <a:pt x="4" y="57"/>
                  </a:moveTo>
                  <a:cubicBezTo>
                    <a:pt x="4" y="87"/>
                    <a:pt x="27" y="110"/>
                    <a:pt x="55" y="110"/>
                  </a:cubicBezTo>
                  <a:cubicBezTo>
                    <a:pt x="55" y="110"/>
                    <a:pt x="55" y="110"/>
                    <a:pt x="55" y="110"/>
                  </a:cubicBezTo>
                  <a:cubicBezTo>
                    <a:pt x="84" y="110"/>
                    <a:pt x="110" y="87"/>
                    <a:pt x="110" y="57"/>
                  </a:cubicBezTo>
                  <a:cubicBezTo>
                    <a:pt x="110" y="57"/>
                    <a:pt x="110" y="57"/>
                    <a:pt x="110" y="57"/>
                  </a:cubicBezTo>
                  <a:cubicBezTo>
                    <a:pt x="110" y="28"/>
                    <a:pt x="84" y="5"/>
                    <a:pt x="55" y="4"/>
                  </a:cubicBezTo>
                  <a:cubicBezTo>
                    <a:pt x="55" y="4"/>
                    <a:pt x="55" y="4"/>
                    <a:pt x="55" y="4"/>
                  </a:cubicBezTo>
                  <a:cubicBezTo>
                    <a:pt x="27" y="5"/>
                    <a:pt x="4" y="28"/>
                    <a:pt x="4"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58"/>
            <p:cNvSpPr>
              <a:spLocks noEditPoints="1"/>
            </p:cNvSpPr>
            <p:nvPr/>
          </p:nvSpPr>
          <p:spPr bwMode="auto">
            <a:xfrm>
              <a:off x="2156" y="1155"/>
              <a:ext cx="298" cy="297"/>
            </a:xfrm>
            <a:custGeom>
              <a:avLst/>
              <a:gdLst>
                <a:gd name="T0" fmla="*/ 0 w 118"/>
                <a:gd name="T1" fmla="*/ 59 h 118"/>
                <a:gd name="T2" fmla="*/ 2 w 118"/>
                <a:gd name="T3" fmla="*/ 59 h 118"/>
                <a:gd name="T4" fmla="*/ 0 w 118"/>
                <a:gd name="T5" fmla="*/ 59 h 118"/>
                <a:gd name="T6" fmla="*/ 57 w 118"/>
                <a:gd name="T7" fmla="*/ 0 h 118"/>
                <a:gd name="T8" fmla="*/ 57 w 118"/>
                <a:gd name="T9" fmla="*/ 0 h 118"/>
                <a:gd name="T10" fmla="*/ 118 w 118"/>
                <a:gd name="T11" fmla="*/ 59 h 118"/>
                <a:gd name="T12" fmla="*/ 118 w 118"/>
                <a:gd name="T13" fmla="*/ 59 h 118"/>
                <a:gd name="T14" fmla="*/ 57 w 118"/>
                <a:gd name="T15" fmla="*/ 118 h 118"/>
                <a:gd name="T16" fmla="*/ 57 w 118"/>
                <a:gd name="T17" fmla="*/ 118 h 118"/>
                <a:gd name="T18" fmla="*/ 0 w 118"/>
                <a:gd name="T19" fmla="*/ 59 h 118"/>
                <a:gd name="T20" fmla="*/ 57 w 118"/>
                <a:gd name="T21" fmla="*/ 114 h 118"/>
                <a:gd name="T22" fmla="*/ 114 w 118"/>
                <a:gd name="T23" fmla="*/ 59 h 118"/>
                <a:gd name="T24" fmla="*/ 114 w 118"/>
                <a:gd name="T25" fmla="*/ 59 h 118"/>
                <a:gd name="T26" fmla="*/ 57 w 118"/>
                <a:gd name="T27" fmla="*/ 4 h 118"/>
                <a:gd name="T28" fmla="*/ 57 w 118"/>
                <a:gd name="T29" fmla="*/ 4 h 118"/>
                <a:gd name="T30" fmla="*/ 19 w 118"/>
                <a:gd name="T31" fmla="*/ 21 h 118"/>
                <a:gd name="T32" fmla="*/ 19 w 118"/>
                <a:gd name="T33" fmla="*/ 21 h 118"/>
                <a:gd name="T34" fmla="*/ 57 w 118"/>
                <a:gd name="T35" fmla="*/ 4 h 118"/>
                <a:gd name="T36" fmla="*/ 57 w 118"/>
                <a:gd name="T37" fmla="*/ 4 h 118"/>
                <a:gd name="T38" fmla="*/ 114 w 118"/>
                <a:gd name="T39" fmla="*/ 59 h 118"/>
                <a:gd name="T40" fmla="*/ 114 w 118"/>
                <a:gd name="T41" fmla="*/ 59 h 118"/>
                <a:gd name="T42" fmla="*/ 57 w 118"/>
                <a:gd name="T43" fmla="*/ 114 h 118"/>
                <a:gd name="T44" fmla="*/ 57 w 118"/>
                <a:gd name="T45" fmla="*/ 114 h 118"/>
                <a:gd name="T46" fmla="*/ 17 w 118"/>
                <a:gd name="T47" fmla="*/ 96 h 118"/>
                <a:gd name="T48" fmla="*/ 17 w 118"/>
                <a:gd name="T49" fmla="*/ 96 h 118"/>
                <a:gd name="T50" fmla="*/ 57 w 118"/>
                <a:gd name="T51" fmla="*/ 114 h 118"/>
                <a:gd name="T52" fmla="*/ 57 w 118"/>
                <a:gd name="T53" fmla="*/ 110 h 118"/>
                <a:gd name="T54" fmla="*/ 110 w 118"/>
                <a:gd name="T55" fmla="*/ 59 h 118"/>
                <a:gd name="T56" fmla="*/ 110 w 118"/>
                <a:gd name="T57" fmla="*/ 59 h 118"/>
                <a:gd name="T58" fmla="*/ 57 w 118"/>
                <a:gd name="T59" fmla="*/ 8 h 118"/>
                <a:gd name="T60" fmla="*/ 57 w 118"/>
                <a:gd name="T61" fmla="*/ 8 h 118"/>
                <a:gd name="T62" fmla="*/ 8 w 118"/>
                <a:gd name="T63" fmla="*/ 59 h 118"/>
                <a:gd name="T64" fmla="*/ 8 w 118"/>
                <a:gd name="T65" fmla="*/ 59 h 118"/>
                <a:gd name="T66" fmla="*/ 57 w 118"/>
                <a:gd name="T67" fmla="*/ 110 h 118"/>
                <a:gd name="T68" fmla="*/ 4 w 118"/>
                <a:gd name="T69" fmla="*/ 64 h 118"/>
                <a:gd name="T70" fmla="*/ 4 w 118"/>
                <a:gd name="T71" fmla="*/ 59 h 118"/>
                <a:gd name="T72" fmla="*/ 4 w 118"/>
                <a:gd name="T73" fmla="*/ 59 h 118"/>
                <a:gd name="T74" fmla="*/ 6 w 118"/>
                <a:gd name="T75" fmla="*/ 59 h 118"/>
                <a:gd name="T76" fmla="*/ 4 w 118"/>
                <a:gd name="T77" fmla="*/ 59 h 118"/>
                <a:gd name="T78" fmla="*/ 4 w 118"/>
                <a:gd name="T79" fmla="*/ 55 h 118"/>
                <a:gd name="T80" fmla="*/ 4 w 118"/>
                <a:gd name="T81" fmla="*/ 55 h 118"/>
                <a:gd name="T82" fmla="*/ 4 w 118"/>
                <a:gd name="T83" fmla="*/ 59 h 118"/>
                <a:gd name="T84" fmla="*/ 4 w 118"/>
                <a:gd name="T85" fmla="*/ 59 h 118"/>
                <a:gd name="T86" fmla="*/ 4 w 118"/>
                <a:gd name="T87" fmla="*/ 6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 h="118">
                  <a:moveTo>
                    <a:pt x="0" y="59"/>
                  </a:moveTo>
                  <a:cubicBezTo>
                    <a:pt x="2" y="59"/>
                    <a:pt x="2" y="59"/>
                    <a:pt x="2" y="59"/>
                  </a:cubicBezTo>
                  <a:cubicBezTo>
                    <a:pt x="0" y="59"/>
                    <a:pt x="0" y="59"/>
                    <a:pt x="0" y="59"/>
                  </a:cubicBezTo>
                  <a:cubicBezTo>
                    <a:pt x="0" y="27"/>
                    <a:pt x="26" y="0"/>
                    <a:pt x="57" y="0"/>
                  </a:cubicBezTo>
                  <a:cubicBezTo>
                    <a:pt x="57" y="0"/>
                    <a:pt x="57" y="0"/>
                    <a:pt x="57" y="0"/>
                  </a:cubicBezTo>
                  <a:cubicBezTo>
                    <a:pt x="89" y="1"/>
                    <a:pt x="118" y="27"/>
                    <a:pt x="118" y="59"/>
                  </a:cubicBezTo>
                  <a:cubicBezTo>
                    <a:pt x="118" y="59"/>
                    <a:pt x="118" y="59"/>
                    <a:pt x="118" y="59"/>
                  </a:cubicBezTo>
                  <a:cubicBezTo>
                    <a:pt x="118" y="92"/>
                    <a:pt x="89" y="118"/>
                    <a:pt x="57" y="118"/>
                  </a:cubicBezTo>
                  <a:cubicBezTo>
                    <a:pt x="57" y="118"/>
                    <a:pt x="57" y="118"/>
                    <a:pt x="57" y="118"/>
                  </a:cubicBezTo>
                  <a:cubicBezTo>
                    <a:pt x="26" y="118"/>
                    <a:pt x="0" y="92"/>
                    <a:pt x="0" y="59"/>
                  </a:cubicBezTo>
                  <a:close/>
                  <a:moveTo>
                    <a:pt x="57" y="114"/>
                  </a:moveTo>
                  <a:cubicBezTo>
                    <a:pt x="87" y="114"/>
                    <a:pt x="114" y="90"/>
                    <a:pt x="114" y="59"/>
                  </a:cubicBezTo>
                  <a:cubicBezTo>
                    <a:pt x="114" y="59"/>
                    <a:pt x="114" y="59"/>
                    <a:pt x="114" y="59"/>
                  </a:cubicBezTo>
                  <a:cubicBezTo>
                    <a:pt x="114" y="29"/>
                    <a:pt x="87" y="4"/>
                    <a:pt x="57" y="4"/>
                  </a:cubicBezTo>
                  <a:cubicBezTo>
                    <a:pt x="57" y="4"/>
                    <a:pt x="57" y="4"/>
                    <a:pt x="57" y="4"/>
                  </a:cubicBezTo>
                  <a:cubicBezTo>
                    <a:pt x="42" y="4"/>
                    <a:pt x="29" y="11"/>
                    <a:pt x="19" y="21"/>
                  </a:cubicBezTo>
                  <a:cubicBezTo>
                    <a:pt x="19" y="21"/>
                    <a:pt x="19" y="21"/>
                    <a:pt x="19" y="21"/>
                  </a:cubicBezTo>
                  <a:cubicBezTo>
                    <a:pt x="29" y="11"/>
                    <a:pt x="42" y="5"/>
                    <a:pt x="57" y="4"/>
                  </a:cubicBezTo>
                  <a:cubicBezTo>
                    <a:pt x="57" y="4"/>
                    <a:pt x="57" y="4"/>
                    <a:pt x="57" y="4"/>
                  </a:cubicBezTo>
                  <a:cubicBezTo>
                    <a:pt x="87" y="5"/>
                    <a:pt x="114" y="29"/>
                    <a:pt x="114" y="59"/>
                  </a:cubicBezTo>
                  <a:cubicBezTo>
                    <a:pt x="114" y="59"/>
                    <a:pt x="114" y="59"/>
                    <a:pt x="114" y="59"/>
                  </a:cubicBezTo>
                  <a:cubicBezTo>
                    <a:pt x="114" y="90"/>
                    <a:pt x="87" y="114"/>
                    <a:pt x="57" y="114"/>
                  </a:cubicBezTo>
                  <a:cubicBezTo>
                    <a:pt x="57" y="114"/>
                    <a:pt x="57" y="114"/>
                    <a:pt x="57" y="114"/>
                  </a:cubicBezTo>
                  <a:cubicBezTo>
                    <a:pt x="41" y="114"/>
                    <a:pt x="27" y="107"/>
                    <a:pt x="17" y="96"/>
                  </a:cubicBezTo>
                  <a:cubicBezTo>
                    <a:pt x="17" y="96"/>
                    <a:pt x="17" y="96"/>
                    <a:pt x="17" y="96"/>
                  </a:cubicBezTo>
                  <a:cubicBezTo>
                    <a:pt x="27" y="107"/>
                    <a:pt x="41" y="114"/>
                    <a:pt x="57" y="114"/>
                  </a:cubicBezTo>
                  <a:close/>
                  <a:moveTo>
                    <a:pt x="57" y="110"/>
                  </a:moveTo>
                  <a:cubicBezTo>
                    <a:pt x="84" y="110"/>
                    <a:pt x="110" y="87"/>
                    <a:pt x="110" y="59"/>
                  </a:cubicBezTo>
                  <a:cubicBezTo>
                    <a:pt x="110" y="59"/>
                    <a:pt x="110" y="59"/>
                    <a:pt x="110" y="59"/>
                  </a:cubicBezTo>
                  <a:cubicBezTo>
                    <a:pt x="110" y="32"/>
                    <a:pt x="84" y="8"/>
                    <a:pt x="57" y="8"/>
                  </a:cubicBezTo>
                  <a:cubicBezTo>
                    <a:pt x="57" y="8"/>
                    <a:pt x="57" y="8"/>
                    <a:pt x="57" y="8"/>
                  </a:cubicBezTo>
                  <a:cubicBezTo>
                    <a:pt x="30" y="9"/>
                    <a:pt x="8" y="31"/>
                    <a:pt x="8" y="59"/>
                  </a:cubicBezTo>
                  <a:cubicBezTo>
                    <a:pt x="8" y="59"/>
                    <a:pt x="8" y="59"/>
                    <a:pt x="8" y="59"/>
                  </a:cubicBezTo>
                  <a:cubicBezTo>
                    <a:pt x="8" y="88"/>
                    <a:pt x="30" y="110"/>
                    <a:pt x="57" y="110"/>
                  </a:cubicBezTo>
                  <a:close/>
                  <a:moveTo>
                    <a:pt x="4" y="64"/>
                  </a:moveTo>
                  <a:cubicBezTo>
                    <a:pt x="4" y="62"/>
                    <a:pt x="4" y="61"/>
                    <a:pt x="4" y="59"/>
                  </a:cubicBezTo>
                  <a:cubicBezTo>
                    <a:pt x="4" y="59"/>
                    <a:pt x="4" y="59"/>
                    <a:pt x="4" y="59"/>
                  </a:cubicBezTo>
                  <a:cubicBezTo>
                    <a:pt x="6" y="59"/>
                    <a:pt x="6" y="59"/>
                    <a:pt x="6" y="59"/>
                  </a:cubicBezTo>
                  <a:cubicBezTo>
                    <a:pt x="4" y="59"/>
                    <a:pt x="4" y="59"/>
                    <a:pt x="4" y="59"/>
                  </a:cubicBezTo>
                  <a:cubicBezTo>
                    <a:pt x="4" y="58"/>
                    <a:pt x="4" y="57"/>
                    <a:pt x="4" y="55"/>
                  </a:cubicBezTo>
                  <a:cubicBezTo>
                    <a:pt x="4" y="55"/>
                    <a:pt x="4" y="55"/>
                    <a:pt x="4" y="55"/>
                  </a:cubicBezTo>
                  <a:cubicBezTo>
                    <a:pt x="4" y="57"/>
                    <a:pt x="4" y="58"/>
                    <a:pt x="4" y="59"/>
                  </a:cubicBezTo>
                  <a:cubicBezTo>
                    <a:pt x="4" y="59"/>
                    <a:pt x="4" y="59"/>
                    <a:pt x="4" y="59"/>
                  </a:cubicBezTo>
                  <a:cubicBezTo>
                    <a:pt x="4" y="61"/>
                    <a:pt x="4" y="62"/>
                    <a:pt x="4"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59"/>
            <p:cNvSpPr>
              <a:spLocks noEditPoints="1"/>
            </p:cNvSpPr>
            <p:nvPr/>
          </p:nvSpPr>
          <p:spPr bwMode="auto">
            <a:xfrm>
              <a:off x="2212" y="1291"/>
              <a:ext cx="161" cy="75"/>
            </a:xfrm>
            <a:custGeom>
              <a:avLst/>
              <a:gdLst>
                <a:gd name="T0" fmla="*/ 0 w 64"/>
                <a:gd name="T1" fmla="*/ 10 h 30"/>
                <a:gd name="T2" fmla="*/ 3 w 64"/>
                <a:gd name="T3" fmla="*/ 8 h 30"/>
                <a:gd name="T4" fmla="*/ 11 w 64"/>
                <a:gd name="T5" fmla="*/ 17 h 30"/>
                <a:gd name="T6" fmla="*/ 11 w 64"/>
                <a:gd name="T7" fmla="*/ 17 h 30"/>
                <a:gd name="T8" fmla="*/ 31 w 64"/>
                <a:gd name="T9" fmla="*/ 26 h 30"/>
                <a:gd name="T10" fmla="*/ 31 w 64"/>
                <a:gd name="T11" fmla="*/ 26 h 30"/>
                <a:gd name="T12" fmla="*/ 35 w 64"/>
                <a:gd name="T13" fmla="*/ 25 h 30"/>
                <a:gd name="T14" fmla="*/ 35 w 64"/>
                <a:gd name="T15" fmla="*/ 25 h 30"/>
                <a:gd name="T16" fmla="*/ 54 w 64"/>
                <a:gd name="T17" fmla="*/ 11 h 30"/>
                <a:gd name="T18" fmla="*/ 54 w 64"/>
                <a:gd name="T19" fmla="*/ 11 h 30"/>
                <a:gd name="T20" fmla="*/ 60 w 64"/>
                <a:gd name="T21" fmla="*/ 0 h 30"/>
                <a:gd name="T22" fmla="*/ 60 w 64"/>
                <a:gd name="T23" fmla="*/ 0 h 30"/>
                <a:gd name="T24" fmla="*/ 64 w 64"/>
                <a:gd name="T25" fmla="*/ 1 h 30"/>
                <a:gd name="T26" fmla="*/ 36 w 64"/>
                <a:gd name="T27" fmla="*/ 29 h 30"/>
                <a:gd name="T28" fmla="*/ 36 w 64"/>
                <a:gd name="T29" fmla="*/ 29 h 30"/>
                <a:gd name="T30" fmla="*/ 31 w 64"/>
                <a:gd name="T31" fmla="*/ 30 h 30"/>
                <a:gd name="T32" fmla="*/ 31 w 64"/>
                <a:gd name="T33" fmla="*/ 30 h 30"/>
                <a:gd name="T34" fmla="*/ 0 w 64"/>
                <a:gd name="T35" fmla="*/ 10 h 30"/>
                <a:gd name="T36" fmla="*/ 0 w 64"/>
                <a:gd name="T37" fmla="*/ 10 h 30"/>
                <a:gd name="T38" fmla="*/ 0 w 64"/>
                <a:gd name="T39" fmla="*/ 10 h 30"/>
                <a:gd name="T40" fmla="*/ 0 w 64"/>
                <a:gd name="T41" fmla="*/ 10 h 30"/>
                <a:gd name="T42" fmla="*/ 0 w 64"/>
                <a:gd name="T43" fmla="*/ 10 h 30"/>
                <a:gd name="T44" fmla="*/ 0 w 64"/>
                <a:gd name="T4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30">
                  <a:moveTo>
                    <a:pt x="0" y="10"/>
                  </a:moveTo>
                  <a:cubicBezTo>
                    <a:pt x="3" y="8"/>
                    <a:pt x="3" y="8"/>
                    <a:pt x="3" y="8"/>
                  </a:cubicBezTo>
                  <a:cubicBezTo>
                    <a:pt x="3" y="8"/>
                    <a:pt x="6" y="12"/>
                    <a:pt x="11" y="17"/>
                  </a:cubicBezTo>
                  <a:cubicBezTo>
                    <a:pt x="11" y="17"/>
                    <a:pt x="11" y="17"/>
                    <a:pt x="11" y="17"/>
                  </a:cubicBezTo>
                  <a:cubicBezTo>
                    <a:pt x="16" y="21"/>
                    <a:pt x="23" y="26"/>
                    <a:pt x="31" y="26"/>
                  </a:cubicBezTo>
                  <a:cubicBezTo>
                    <a:pt x="31" y="26"/>
                    <a:pt x="31" y="26"/>
                    <a:pt x="31" y="26"/>
                  </a:cubicBezTo>
                  <a:cubicBezTo>
                    <a:pt x="32" y="26"/>
                    <a:pt x="34" y="25"/>
                    <a:pt x="35" y="25"/>
                  </a:cubicBezTo>
                  <a:cubicBezTo>
                    <a:pt x="35" y="25"/>
                    <a:pt x="35" y="25"/>
                    <a:pt x="35" y="25"/>
                  </a:cubicBezTo>
                  <a:cubicBezTo>
                    <a:pt x="44" y="24"/>
                    <a:pt x="50" y="17"/>
                    <a:pt x="54" y="11"/>
                  </a:cubicBezTo>
                  <a:cubicBezTo>
                    <a:pt x="54" y="11"/>
                    <a:pt x="54" y="11"/>
                    <a:pt x="54" y="11"/>
                  </a:cubicBezTo>
                  <a:cubicBezTo>
                    <a:pt x="58" y="5"/>
                    <a:pt x="60" y="0"/>
                    <a:pt x="60" y="0"/>
                  </a:cubicBezTo>
                  <a:cubicBezTo>
                    <a:pt x="60" y="0"/>
                    <a:pt x="60" y="0"/>
                    <a:pt x="60" y="0"/>
                  </a:cubicBezTo>
                  <a:cubicBezTo>
                    <a:pt x="64" y="1"/>
                    <a:pt x="64" y="1"/>
                    <a:pt x="64" y="1"/>
                  </a:cubicBezTo>
                  <a:cubicBezTo>
                    <a:pt x="64" y="1"/>
                    <a:pt x="56" y="25"/>
                    <a:pt x="36" y="29"/>
                  </a:cubicBezTo>
                  <a:cubicBezTo>
                    <a:pt x="36" y="29"/>
                    <a:pt x="36" y="29"/>
                    <a:pt x="36" y="29"/>
                  </a:cubicBezTo>
                  <a:cubicBezTo>
                    <a:pt x="34" y="29"/>
                    <a:pt x="32" y="30"/>
                    <a:pt x="31" y="30"/>
                  </a:cubicBezTo>
                  <a:cubicBezTo>
                    <a:pt x="31" y="30"/>
                    <a:pt x="31" y="30"/>
                    <a:pt x="31" y="30"/>
                  </a:cubicBezTo>
                  <a:cubicBezTo>
                    <a:pt x="13" y="29"/>
                    <a:pt x="0" y="10"/>
                    <a:pt x="0" y="10"/>
                  </a:cubicBezTo>
                  <a:close/>
                  <a:moveTo>
                    <a:pt x="0" y="10"/>
                  </a:moveTo>
                  <a:cubicBezTo>
                    <a:pt x="0" y="10"/>
                    <a:pt x="0" y="10"/>
                    <a:pt x="0" y="10"/>
                  </a:cubicBezTo>
                  <a:cubicBezTo>
                    <a:pt x="0" y="10"/>
                    <a:pt x="0" y="10"/>
                    <a:pt x="0" y="10"/>
                  </a:cubicBezTo>
                  <a:cubicBezTo>
                    <a:pt x="0" y="10"/>
                    <a:pt x="0" y="10"/>
                    <a:pt x="0" y="10"/>
                  </a:cubicBezTo>
                  <a:cubicBezTo>
                    <a:pt x="0" y="10"/>
                    <a:pt x="0" y="10"/>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60"/>
            <p:cNvSpPr>
              <a:spLocks noEditPoints="1"/>
            </p:cNvSpPr>
            <p:nvPr/>
          </p:nvSpPr>
          <p:spPr bwMode="auto">
            <a:xfrm>
              <a:off x="2204" y="1283"/>
              <a:ext cx="180" cy="88"/>
            </a:xfrm>
            <a:custGeom>
              <a:avLst/>
              <a:gdLst>
                <a:gd name="T0" fmla="*/ 0 w 71"/>
                <a:gd name="T1" fmla="*/ 13 h 35"/>
                <a:gd name="T2" fmla="*/ 6 w 71"/>
                <a:gd name="T3" fmla="*/ 9 h 35"/>
                <a:gd name="T4" fmla="*/ 7 w 71"/>
                <a:gd name="T5" fmla="*/ 9 h 35"/>
                <a:gd name="T6" fmla="*/ 8 w 71"/>
                <a:gd name="T7" fmla="*/ 9 h 35"/>
                <a:gd name="T8" fmla="*/ 8 w 71"/>
                <a:gd name="T9" fmla="*/ 9 h 35"/>
                <a:gd name="T10" fmla="*/ 8 w 71"/>
                <a:gd name="T11" fmla="*/ 9 h 35"/>
                <a:gd name="T12" fmla="*/ 8 w 71"/>
                <a:gd name="T13" fmla="*/ 9 h 35"/>
                <a:gd name="T14" fmla="*/ 8 w 71"/>
                <a:gd name="T15" fmla="*/ 9 h 35"/>
                <a:gd name="T16" fmla="*/ 8 w 71"/>
                <a:gd name="T17" fmla="*/ 10 h 35"/>
                <a:gd name="T18" fmla="*/ 8 w 71"/>
                <a:gd name="T19" fmla="*/ 10 h 35"/>
                <a:gd name="T20" fmla="*/ 9 w 71"/>
                <a:gd name="T21" fmla="*/ 10 h 35"/>
                <a:gd name="T22" fmla="*/ 10 w 71"/>
                <a:gd name="T23" fmla="*/ 12 h 35"/>
                <a:gd name="T24" fmla="*/ 16 w 71"/>
                <a:gd name="T25" fmla="*/ 18 h 35"/>
                <a:gd name="T26" fmla="*/ 34 w 71"/>
                <a:gd name="T27" fmla="*/ 27 h 35"/>
                <a:gd name="T28" fmla="*/ 34 w 71"/>
                <a:gd name="T29" fmla="*/ 27 h 35"/>
                <a:gd name="T30" fmla="*/ 34 w 71"/>
                <a:gd name="T31" fmla="*/ 27 h 35"/>
                <a:gd name="T32" fmla="*/ 37 w 71"/>
                <a:gd name="T33" fmla="*/ 26 h 35"/>
                <a:gd name="T34" fmla="*/ 55 w 71"/>
                <a:gd name="T35" fmla="*/ 13 h 35"/>
                <a:gd name="T36" fmla="*/ 61 w 71"/>
                <a:gd name="T37" fmla="*/ 2 h 35"/>
                <a:gd name="T38" fmla="*/ 61 w 71"/>
                <a:gd name="T39" fmla="*/ 0 h 35"/>
                <a:gd name="T40" fmla="*/ 68 w 71"/>
                <a:gd name="T41" fmla="*/ 5 h 35"/>
                <a:gd name="T42" fmla="*/ 68 w 71"/>
                <a:gd name="T43" fmla="*/ 6 h 35"/>
                <a:gd name="T44" fmla="*/ 67 w 71"/>
                <a:gd name="T45" fmla="*/ 8 h 35"/>
                <a:gd name="T46" fmla="*/ 62 w 71"/>
                <a:gd name="T47" fmla="*/ 18 h 35"/>
                <a:gd name="T48" fmla="*/ 39 w 71"/>
                <a:gd name="T49" fmla="*/ 34 h 35"/>
                <a:gd name="T50" fmla="*/ 34 w 71"/>
                <a:gd name="T51" fmla="*/ 35 h 35"/>
                <a:gd name="T52" fmla="*/ 34 w 71"/>
                <a:gd name="T53" fmla="*/ 31 h 35"/>
                <a:gd name="T54" fmla="*/ 36 w 71"/>
                <a:gd name="T55" fmla="*/ 30 h 35"/>
                <a:gd name="T56" fmla="*/ 33 w 71"/>
                <a:gd name="T57" fmla="*/ 31 h 35"/>
                <a:gd name="T58" fmla="*/ 33 w 71"/>
                <a:gd name="T59" fmla="*/ 31 h 35"/>
                <a:gd name="T60" fmla="*/ 33 w 71"/>
                <a:gd name="T61" fmla="*/ 31 h 35"/>
                <a:gd name="T62" fmla="*/ 21 w 71"/>
                <a:gd name="T63" fmla="*/ 27 h 35"/>
                <a:gd name="T64" fmla="*/ 13 w 71"/>
                <a:gd name="T65" fmla="*/ 21 h 35"/>
                <a:gd name="T66" fmla="*/ 9 w 71"/>
                <a:gd name="T67" fmla="*/ 17 h 35"/>
                <a:gd name="T68" fmla="*/ 13 w 71"/>
                <a:gd name="T69" fmla="*/ 21 h 35"/>
                <a:gd name="T70" fmla="*/ 55 w 71"/>
                <a:gd name="T71" fmla="*/ 20 h 35"/>
                <a:gd name="T72" fmla="*/ 55 w 71"/>
                <a:gd name="T73" fmla="*/ 20 h 35"/>
                <a:gd name="T74" fmla="*/ 55 w 71"/>
                <a:gd name="T75" fmla="*/ 20 h 35"/>
                <a:gd name="T76" fmla="*/ 61 w 71"/>
                <a:gd name="T77" fmla="*/ 12 h 35"/>
                <a:gd name="T78" fmla="*/ 59 w 71"/>
                <a:gd name="T79" fmla="*/ 15 h 35"/>
                <a:gd name="T80" fmla="*/ 3 w 71"/>
                <a:gd name="T81" fmla="*/ 13 h 35"/>
                <a:gd name="T82" fmla="*/ 3 w 71"/>
                <a:gd name="T83" fmla="*/ 13 h 35"/>
                <a:gd name="T84" fmla="*/ 2 w 71"/>
                <a:gd name="T85" fmla="*/ 14 h 35"/>
                <a:gd name="T86" fmla="*/ 2 w 71"/>
                <a:gd name="T87" fmla="*/ 14 h 35"/>
                <a:gd name="T88" fmla="*/ 5 w 71"/>
                <a:gd name="T89" fmla="*/ 11 h 35"/>
                <a:gd name="T90" fmla="*/ 5 w 71"/>
                <a:gd name="T91" fmla="*/ 12 h 35"/>
                <a:gd name="T92" fmla="*/ 5 w 71"/>
                <a:gd name="T93"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5">
                  <a:moveTo>
                    <a:pt x="2" y="14"/>
                  </a:moveTo>
                  <a:cubicBezTo>
                    <a:pt x="0" y="13"/>
                    <a:pt x="0" y="13"/>
                    <a:pt x="0" y="13"/>
                  </a:cubicBezTo>
                  <a:cubicBezTo>
                    <a:pt x="5" y="9"/>
                    <a:pt x="5" y="9"/>
                    <a:pt x="5" y="9"/>
                  </a:cubicBezTo>
                  <a:cubicBezTo>
                    <a:pt x="6" y="9"/>
                    <a:pt x="6" y="9"/>
                    <a:pt x="6" y="9"/>
                  </a:cubicBezTo>
                  <a:cubicBezTo>
                    <a:pt x="6" y="9"/>
                    <a:pt x="6" y="9"/>
                    <a:pt x="6" y="9"/>
                  </a:cubicBezTo>
                  <a:cubicBezTo>
                    <a:pt x="7" y="9"/>
                    <a:pt x="7" y="9"/>
                    <a:pt x="7" y="9"/>
                  </a:cubicBezTo>
                  <a:cubicBezTo>
                    <a:pt x="7" y="9"/>
                    <a:pt x="7" y="9"/>
                    <a:pt x="7"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10"/>
                    <a:pt x="8" y="10"/>
                  </a:cubicBezTo>
                  <a:cubicBezTo>
                    <a:pt x="8" y="10"/>
                    <a:pt x="8" y="10"/>
                    <a:pt x="8" y="10"/>
                  </a:cubicBezTo>
                  <a:cubicBezTo>
                    <a:pt x="8" y="10"/>
                    <a:pt x="8" y="10"/>
                    <a:pt x="8" y="10"/>
                  </a:cubicBezTo>
                  <a:cubicBezTo>
                    <a:pt x="8" y="10"/>
                    <a:pt x="8" y="10"/>
                    <a:pt x="8" y="10"/>
                  </a:cubicBezTo>
                  <a:cubicBezTo>
                    <a:pt x="8" y="10"/>
                    <a:pt x="8" y="10"/>
                    <a:pt x="9" y="10"/>
                  </a:cubicBezTo>
                  <a:cubicBezTo>
                    <a:pt x="9" y="10"/>
                    <a:pt x="9" y="10"/>
                    <a:pt x="9" y="10"/>
                  </a:cubicBezTo>
                  <a:cubicBezTo>
                    <a:pt x="9" y="11"/>
                    <a:pt x="9" y="11"/>
                    <a:pt x="10" y="12"/>
                  </a:cubicBezTo>
                  <a:cubicBezTo>
                    <a:pt x="10" y="12"/>
                    <a:pt x="10" y="12"/>
                    <a:pt x="10" y="12"/>
                  </a:cubicBezTo>
                  <a:cubicBezTo>
                    <a:pt x="11" y="14"/>
                    <a:pt x="13" y="16"/>
                    <a:pt x="16" y="18"/>
                  </a:cubicBezTo>
                  <a:cubicBezTo>
                    <a:pt x="16" y="18"/>
                    <a:pt x="16" y="18"/>
                    <a:pt x="16" y="18"/>
                  </a:cubicBezTo>
                  <a:cubicBezTo>
                    <a:pt x="21" y="23"/>
                    <a:pt x="27" y="27"/>
                    <a:pt x="34" y="27"/>
                  </a:cubicBezTo>
                  <a:cubicBezTo>
                    <a:pt x="34" y="27"/>
                    <a:pt x="34" y="27"/>
                    <a:pt x="34" y="27"/>
                  </a:cubicBezTo>
                  <a:cubicBezTo>
                    <a:pt x="34" y="27"/>
                    <a:pt x="34" y="27"/>
                    <a:pt x="34" y="27"/>
                  </a:cubicBezTo>
                  <a:cubicBezTo>
                    <a:pt x="34" y="27"/>
                    <a:pt x="34" y="27"/>
                    <a:pt x="34" y="27"/>
                  </a:cubicBezTo>
                  <a:cubicBezTo>
                    <a:pt x="34" y="27"/>
                    <a:pt x="34" y="27"/>
                    <a:pt x="34" y="27"/>
                  </a:cubicBezTo>
                  <a:cubicBezTo>
                    <a:pt x="34" y="27"/>
                    <a:pt x="34" y="27"/>
                    <a:pt x="34" y="27"/>
                  </a:cubicBezTo>
                  <a:cubicBezTo>
                    <a:pt x="35" y="27"/>
                    <a:pt x="36" y="26"/>
                    <a:pt x="37" y="26"/>
                  </a:cubicBezTo>
                  <a:cubicBezTo>
                    <a:pt x="37" y="26"/>
                    <a:pt x="37" y="26"/>
                    <a:pt x="37" y="26"/>
                  </a:cubicBezTo>
                  <a:cubicBezTo>
                    <a:pt x="45" y="25"/>
                    <a:pt x="51" y="19"/>
                    <a:pt x="55" y="13"/>
                  </a:cubicBezTo>
                  <a:cubicBezTo>
                    <a:pt x="55" y="13"/>
                    <a:pt x="55" y="13"/>
                    <a:pt x="55" y="13"/>
                  </a:cubicBezTo>
                  <a:cubicBezTo>
                    <a:pt x="59" y="8"/>
                    <a:pt x="60" y="3"/>
                    <a:pt x="61" y="2"/>
                  </a:cubicBezTo>
                  <a:cubicBezTo>
                    <a:pt x="61" y="2"/>
                    <a:pt x="61" y="2"/>
                    <a:pt x="61" y="2"/>
                  </a:cubicBezTo>
                  <a:cubicBezTo>
                    <a:pt x="61" y="0"/>
                    <a:pt x="61" y="0"/>
                    <a:pt x="61" y="0"/>
                  </a:cubicBezTo>
                  <a:cubicBezTo>
                    <a:pt x="71" y="3"/>
                    <a:pt x="71" y="3"/>
                    <a:pt x="71" y="3"/>
                  </a:cubicBezTo>
                  <a:cubicBezTo>
                    <a:pt x="68" y="5"/>
                    <a:pt x="68" y="5"/>
                    <a:pt x="68" y="5"/>
                  </a:cubicBezTo>
                  <a:cubicBezTo>
                    <a:pt x="68" y="5"/>
                    <a:pt x="68" y="5"/>
                    <a:pt x="68" y="6"/>
                  </a:cubicBezTo>
                  <a:cubicBezTo>
                    <a:pt x="68" y="6"/>
                    <a:pt x="68" y="6"/>
                    <a:pt x="68" y="6"/>
                  </a:cubicBezTo>
                  <a:cubicBezTo>
                    <a:pt x="68" y="6"/>
                    <a:pt x="67" y="7"/>
                    <a:pt x="67" y="8"/>
                  </a:cubicBezTo>
                  <a:cubicBezTo>
                    <a:pt x="67" y="8"/>
                    <a:pt x="67" y="8"/>
                    <a:pt x="67" y="8"/>
                  </a:cubicBezTo>
                  <a:cubicBezTo>
                    <a:pt x="66" y="11"/>
                    <a:pt x="64" y="14"/>
                    <a:pt x="62" y="18"/>
                  </a:cubicBezTo>
                  <a:cubicBezTo>
                    <a:pt x="62" y="18"/>
                    <a:pt x="62" y="18"/>
                    <a:pt x="62" y="18"/>
                  </a:cubicBezTo>
                  <a:cubicBezTo>
                    <a:pt x="57" y="24"/>
                    <a:pt x="50" y="32"/>
                    <a:pt x="39" y="34"/>
                  </a:cubicBezTo>
                  <a:cubicBezTo>
                    <a:pt x="39" y="34"/>
                    <a:pt x="39" y="34"/>
                    <a:pt x="39" y="34"/>
                  </a:cubicBezTo>
                  <a:cubicBezTo>
                    <a:pt x="37" y="34"/>
                    <a:pt x="36" y="35"/>
                    <a:pt x="34" y="35"/>
                  </a:cubicBezTo>
                  <a:cubicBezTo>
                    <a:pt x="34" y="35"/>
                    <a:pt x="34" y="35"/>
                    <a:pt x="34" y="35"/>
                  </a:cubicBezTo>
                  <a:cubicBezTo>
                    <a:pt x="15" y="34"/>
                    <a:pt x="3" y="16"/>
                    <a:pt x="2" y="14"/>
                  </a:cubicBezTo>
                  <a:close/>
                  <a:moveTo>
                    <a:pt x="34" y="31"/>
                  </a:moveTo>
                  <a:cubicBezTo>
                    <a:pt x="35" y="31"/>
                    <a:pt x="35" y="31"/>
                    <a:pt x="36" y="30"/>
                  </a:cubicBezTo>
                  <a:cubicBezTo>
                    <a:pt x="36" y="30"/>
                    <a:pt x="36" y="30"/>
                    <a:pt x="36" y="30"/>
                  </a:cubicBezTo>
                  <a:cubicBezTo>
                    <a:pt x="35" y="31"/>
                    <a:pt x="35" y="31"/>
                    <a:pt x="34" y="31"/>
                  </a:cubicBezTo>
                  <a:close/>
                  <a:moveTo>
                    <a:pt x="33" y="31"/>
                  </a:moveTo>
                  <a:cubicBezTo>
                    <a:pt x="33" y="31"/>
                    <a:pt x="33" y="31"/>
                    <a:pt x="33" y="31"/>
                  </a:cubicBezTo>
                  <a:cubicBezTo>
                    <a:pt x="33" y="31"/>
                    <a:pt x="33" y="31"/>
                    <a:pt x="33" y="31"/>
                  </a:cubicBezTo>
                  <a:cubicBezTo>
                    <a:pt x="33" y="31"/>
                    <a:pt x="33" y="31"/>
                    <a:pt x="33" y="31"/>
                  </a:cubicBezTo>
                  <a:cubicBezTo>
                    <a:pt x="33" y="31"/>
                    <a:pt x="33" y="31"/>
                    <a:pt x="33" y="31"/>
                  </a:cubicBezTo>
                  <a:close/>
                  <a:moveTo>
                    <a:pt x="13" y="21"/>
                  </a:moveTo>
                  <a:cubicBezTo>
                    <a:pt x="15" y="23"/>
                    <a:pt x="18" y="25"/>
                    <a:pt x="21" y="27"/>
                  </a:cubicBezTo>
                  <a:cubicBezTo>
                    <a:pt x="21" y="27"/>
                    <a:pt x="21" y="27"/>
                    <a:pt x="21" y="27"/>
                  </a:cubicBezTo>
                  <a:cubicBezTo>
                    <a:pt x="18" y="25"/>
                    <a:pt x="15" y="23"/>
                    <a:pt x="13" y="21"/>
                  </a:cubicBezTo>
                  <a:cubicBezTo>
                    <a:pt x="13" y="21"/>
                    <a:pt x="13" y="21"/>
                    <a:pt x="13" y="21"/>
                  </a:cubicBezTo>
                  <a:cubicBezTo>
                    <a:pt x="12" y="20"/>
                    <a:pt x="10" y="19"/>
                    <a:pt x="9" y="17"/>
                  </a:cubicBezTo>
                  <a:cubicBezTo>
                    <a:pt x="9" y="17"/>
                    <a:pt x="9" y="17"/>
                    <a:pt x="9" y="17"/>
                  </a:cubicBezTo>
                  <a:cubicBezTo>
                    <a:pt x="10" y="19"/>
                    <a:pt x="12" y="20"/>
                    <a:pt x="13" y="21"/>
                  </a:cubicBezTo>
                  <a:close/>
                  <a:moveTo>
                    <a:pt x="55" y="20"/>
                  </a:moveTo>
                  <a:cubicBezTo>
                    <a:pt x="55" y="20"/>
                    <a:pt x="55" y="20"/>
                    <a:pt x="55" y="20"/>
                  </a:cubicBezTo>
                  <a:cubicBezTo>
                    <a:pt x="55" y="20"/>
                    <a:pt x="55" y="20"/>
                    <a:pt x="55" y="20"/>
                  </a:cubicBezTo>
                  <a:cubicBezTo>
                    <a:pt x="55" y="20"/>
                    <a:pt x="55" y="20"/>
                    <a:pt x="55" y="20"/>
                  </a:cubicBezTo>
                  <a:close/>
                  <a:moveTo>
                    <a:pt x="59" y="15"/>
                  </a:moveTo>
                  <a:cubicBezTo>
                    <a:pt x="57" y="17"/>
                    <a:pt x="56" y="18"/>
                    <a:pt x="55" y="20"/>
                  </a:cubicBezTo>
                  <a:cubicBezTo>
                    <a:pt x="55" y="20"/>
                    <a:pt x="55" y="20"/>
                    <a:pt x="55" y="20"/>
                  </a:cubicBezTo>
                  <a:cubicBezTo>
                    <a:pt x="57" y="17"/>
                    <a:pt x="59" y="14"/>
                    <a:pt x="61" y="12"/>
                  </a:cubicBezTo>
                  <a:cubicBezTo>
                    <a:pt x="61" y="12"/>
                    <a:pt x="61" y="12"/>
                    <a:pt x="61" y="12"/>
                  </a:cubicBezTo>
                  <a:cubicBezTo>
                    <a:pt x="60" y="13"/>
                    <a:pt x="59" y="14"/>
                    <a:pt x="59" y="15"/>
                  </a:cubicBezTo>
                  <a:close/>
                  <a:moveTo>
                    <a:pt x="4" y="15"/>
                  </a:moveTo>
                  <a:cubicBezTo>
                    <a:pt x="3" y="13"/>
                    <a:pt x="3" y="13"/>
                    <a:pt x="3" y="13"/>
                  </a:cubicBezTo>
                  <a:cubicBezTo>
                    <a:pt x="3" y="13"/>
                    <a:pt x="3" y="13"/>
                    <a:pt x="3" y="13"/>
                  </a:cubicBezTo>
                  <a:cubicBezTo>
                    <a:pt x="3" y="13"/>
                    <a:pt x="3" y="13"/>
                    <a:pt x="3" y="13"/>
                  </a:cubicBezTo>
                  <a:cubicBezTo>
                    <a:pt x="4" y="15"/>
                    <a:pt x="4" y="15"/>
                    <a:pt x="4" y="15"/>
                  </a:cubicBezTo>
                  <a:close/>
                  <a:moveTo>
                    <a:pt x="2" y="14"/>
                  </a:moveTo>
                  <a:cubicBezTo>
                    <a:pt x="3" y="13"/>
                    <a:pt x="3" y="13"/>
                    <a:pt x="3" y="13"/>
                  </a:cubicBezTo>
                  <a:cubicBezTo>
                    <a:pt x="2" y="14"/>
                    <a:pt x="2" y="14"/>
                    <a:pt x="2" y="14"/>
                  </a:cubicBezTo>
                  <a:close/>
                  <a:moveTo>
                    <a:pt x="5" y="12"/>
                  </a:moveTo>
                  <a:cubicBezTo>
                    <a:pt x="5" y="12"/>
                    <a:pt x="5" y="11"/>
                    <a:pt x="5" y="11"/>
                  </a:cubicBezTo>
                  <a:cubicBezTo>
                    <a:pt x="5" y="11"/>
                    <a:pt x="5" y="11"/>
                    <a:pt x="5" y="11"/>
                  </a:cubicBezTo>
                  <a:cubicBezTo>
                    <a:pt x="5" y="11"/>
                    <a:pt x="5" y="12"/>
                    <a:pt x="5" y="12"/>
                  </a:cubicBezTo>
                  <a:cubicBezTo>
                    <a:pt x="5" y="12"/>
                    <a:pt x="5" y="12"/>
                    <a:pt x="5" y="12"/>
                  </a:cubicBezTo>
                  <a:cubicBezTo>
                    <a:pt x="5" y="12"/>
                    <a:pt x="5" y="12"/>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61"/>
            <p:cNvSpPr/>
            <p:nvPr/>
          </p:nvSpPr>
          <p:spPr bwMode="auto">
            <a:xfrm>
              <a:off x="2227" y="1246"/>
              <a:ext cx="12" cy="10"/>
            </a:xfrm>
            <a:custGeom>
              <a:avLst/>
              <a:gdLst>
                <a:gd name="T0" fmla="*/ 0 w 12"/>
                <a:gd name="T1" fmla="*/ 10 h 10"/>
                <a:gd name="T2" fmla="*/ 0 w 12"/>
                <a:gd name="T3" fmla="*/ 0 h 10"/>
                <a:gd name="T4" fmla="*/ 12 w 12"/>
                <a:gd name="T5" fmla="*/ 0 h 10"/>
                <a:gd name="T6" fmla="*/ 12 w 12"/>
                <a:gd name="T7" fmla="*/ 10 h 10"/>
                <a:gd name="T8" fmla="*/ 0 w 12"/>
                <a:gd name="T9" fmla="*/ 10 h 10"/>
                <a:gd name="T10" fmla="*/ 0 w 12"/>
                <a:gd name="T11" fmla="*/ 10 h 10"/>
              </a:gdLst>
              <a:ahLst/>
              <a:cxnLst>
                <a:cxn ang="0">
                  <a:pos x="T0" y="T1"/>
                </a:cxn>
                <a:cxn ang="0">
                  <a:pos x="T2" y="T3"/>
                </a:cxn>
                <a:cxn ang="0">
                  <a:pos x="T4" y="T5"/>
                </a:cxn>
                <a:cxn ang="0">
                  <a:pos x="T6" y="T7"/>
                </a:cxn>
                <a:cxn ang="0">
                  <a:pos x="T8" y="T9"/>
                </a:cxn>
                <a:cxn ang="0">
                  <a:pos x="T10" y="T11"/>
                </a:cxn>
              </a:cxnLst>
              <a:rect l="0" t="0" r="r" b="b"/>
              <a:pathLst>
                <a:path w="12" h="10">
                  <a:moveTo>
                    <a:pt x="0" y="10"/>
                  </a:moveTo>
                  <a:lnTo>
                    <a:pt x="0" y="0"/>
                  </a:lnTo>
                  <a:lnTo>
                    <a:pt x="12" y="0"/>
                  </a:lnTo>
                  <a:lnTo>
                    <a:pt x="12" y="10"/>
                  </a:lnTo>
                  <a:lnTo>
                    <a:pt x="0" y="1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62"/>
            <p:cNvSpPr>
              <a:spLocks noEditPoints="1"/>
            </p:cNvSpPr>
            <p:nvPr/>
          </p:nvSpPr>
          <p:spPr bwMode="auto">
            <a:xfrm>
              <a:off x="2222" y="1241"/>
              <a:ext cx="23" cy="20"/>
            </a:xfrm>
            <a:custGeom>
              <a:avLst/>
              <a:gdLst>
                <a:gd name="T0" fmla="*/ 17 w 23"/>
                <a:gd name="T1" fmla="*/ 20 h 20"/>
                <a:gd name="T2" fmla="*/ 5 w 23"/>
                <a:gd name="T3" fmla="*/ 20 h 20"/>
                <a:gd name="T4" fmla="*/ 5 w 23"/>
                <a:gd name="T5" fmla="*/ 15 h 20"/>
                <a:gd name="T6" fmla="*/ 10 w 23"/>
                <a:gd name="T7" fmla="*/ 15 h 20"/>
                <a:gd name="T8" fmla="*/ 5 w 23"/>
                <a:gd name="T9" fmla="*/ 15 h 20"/>
                <a:gd name="T10" fmla="*/ 5 w 23"/>
                <a:gd name="T11" fmla="*/ 20 h 20"/>
                <a:gd name="T12" fmla="*/ 0 w 23"/>
                <a:gd name="T13" fmla="*/ 20 h 20"/>
                <a:gd name="T14" fmla="*/ 0 w 23"/>
                <a:gd name="T15" fmla="*/ 0 h 20"/>
                <a:gd name="T16" fmla="*/ 23 w 23"/>
                <a:gd name="T17" fmla="*/ 0 h 20"/>
                <a:gd name="T18" fmla="*/ 23 w 23"/>
                <a:gd name="T19" fmla="*/ 20 h 20"/>
                <a:gd name="T20" fmla="*/ 17 w 23"/>
                <a:gd name="T21" fmla="*/ 20 h 20"/>
                <a:gd name="T22" fmla="*/ 17 w 23"/>
                <a:gd name="T23" fmla="*/ 20 h 20"/>
                <a:gd name="T24" fmla="*/ 10 w 23"/>
                <a:gd name="T25" fmla="*/ 10 h 20"/>
                <a:gd name="T26" fmla="*/ 12 w 23"/>
                <a:gd name="T27" fmla="*/ 10 h 20"/>
                <a:gd name="T28" fmla="*/ 10 w 23"/>
                <a:gd name="T29" fmla="*/ 10 h 20"/>
                <a:gd name="T30" fmla="*/ 10 w 23"/>
                <a:gd name="T31" fmla="*/ 10 h 20"/>
                <a:gd name="T32" fmla="*/ 10 w 23"/>
                <a:gd name="T33"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0">
                  <a:moveTo>
                    <a:pt x="17" y="20"/>
                  </a:moveTo>
                  <a:lnTo>
                    <a:pt x="5" y="20"/>
                  </a:lnTo>
                  <a:lnTo>
                    <a:pt x="5" y="15"/>
                  </a:lnTo>
                  <a:lnTo>
                    <a:pt x="10" y="15"/>
                  </a:lnTo>
                  <a:lnTo>
                    <a:pt x="5" y="15"/>
                  </a:lnTo>
                  <a:lnTo>
                    <a:pt x="5" y="20"/>
                  </a:lnTo>
                  <a:lnTo>
                    <a:pt x="0" y="20"/>
                  </a:lnTo>
                  <a:lnTo>
                    <a:pt x="0" y="0"/>
                  </a:lnTo>
                  <a:lnTo>
                    <a:pt x="23" y="0"/>
                  </a:lnTo>
                  <a:lnTo>
                    <a:pt x="23" y="20"/>
                  </a:lnTo>
                  <a:lnTo>
                    <a:pt x="17" y="20"/>
                  </a:lnTo>
                  <a:lnTo>
                    <a:pt x="17" y="20"/>
                  </a:lnTo>
                  <a:close/>
                  <a:moveTo>
                    <a:pt x="10" y="10"/>
                  </a:moveTo>
                  <a:lnTo>
                    <a:pt x="12" y="10"/>
                  </a:lnTo>
                  <a:lnTo>
                    <a:pt x="10" y="10"/>
                  </a:lnTo>
                  <a:lnTo>
                    <a:pt x="10" y="10"/>
                  </a:lnTo>
                  <a:lnTo>
                    <a:pt x="1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63"/>
            <p:cNvSpPr/>
            <p:nvPr/>
          </p:nvSpPr>
          <p:spPr bwMode="auto">
            <a:xfrm>
              <a:off x="2358" y="1225"/>
              <a:ext cx="10" cy="11"/>
            </a:xfrm>
            <a:custGeom>
              <a:avLst/>
              <a:gdLst>
                <a:gd name="T0" fmla="*/ 0 w 10"/>
                <a:gd name="T1" fmla="*/ 11 h 11"/>
                <a:gd name="T2" fmla="*/ 0 w 10"/>
                <a:gd name="T3" fmla="*/ 0 h 11"/>
                <a:gd name="T4" fmla="*/ 10 w 10"/>
                <a:gd name="T5" fmla="*/ 0 h 11"/>
                <a:gd name="T6" fmla="*/ 10 w 10"/>
                <a:gd name="T7" fmla="*/ 11 h 11"/>
                <a:gd name="T8" fmla="*/ 0 w 10"/>
                <a:gd name="T9" fmla="*/ 11 h 11"/>
                <a:gd name="T10" fmla="*/ 0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0" y="11"/>
                  </a:moveTo>
                  <a:lnTo>
                    <a:pt x="0" y="0"/>
                  </a:lnTo>
                  <a:lnTo>
                    <a:pt x="10" y="0"/>
                  </a:lnTo>
                  <a:lnTo>
                    <a:pt x="10" y="11"/>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64"/>
            <p:cNvSpPr/>
            <p:nvPr/>
          </p:nvSpPr>
          <p:spPr bwMode="auto">
            <a:xfrm>
              <a:off x="2353" y="1220"/>
              <a:ext cx="20" cy="21"/>
            </a:xfrm>
            <a:custGeom>
              <a:avLst/>
              <a:gdLst>
                <a:gd name="T0" fmla="*/ 15 w 20"/>
                <a:gd name="T1" fmla="*/ 21 h 21"/>
                <a:gd name="T2" fmla="*/ 5 w 20"/>
                <a:gd name="T3" fmla="*/ 21 h 21"/>
                <a:gd name="T4" fmla="*/ 5 w 20"/>
                <a:gd name="T5" fmla="*/ 16 h 21"/>
                <a:gd name="T6" fmla="*/ 10 w 20"/>
                <a:gd name="T7" fmla="*/ 16 h 21"/>
                <a:gd name="T8" fmla="*/ 5 w 20"/>
                <a:gd name="T9" fmla="*/ 16 h 21"/>
                <a:gd name="T10" fmla="*/ 5 w 20"/>
                <a:gd name="T11" fmla="*/ 21 h 21"/>
                <a:gd name="T12" fmla="*/ 0 w 20"/>
                <a:gd name="T13" fmla="*/ 21 h 21"/>
                <a:gd name="T14" fmla="*/ 0 w 20"/>
                <a:gd name="T15" fmla="*/ 0 h 21"/>
                <a:gd name="T16" fmla="*/ 20 w 20"/>
                <a:gd name="T17" fmla="*/ 0 h 21"/>
                <a:gd name="T18" fmla="*/ 20 w 20"/>
                <a:gd name="T19" fmla="*/ 21 h 21"/>
                <a:gd name="T20" fmla="*/ 15 w 20"/>
                <a:gd name="T21" fmla="*/ 21 h 21"/>
                <a:gd name="T22" fmla="*/ 15 w 20"/>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21">
                  <a:moveTo>
                    <a:pt x="15" y="21"/>
                  </a:moveTo>
                  <a:lnTo>
                    <a:pt x="5" y="21"/>
                  </a:lnTo>
                  <a:lnTo>
                    <a:pt x="5" y="16"/>
                  </a:lnTo>
                  <a:lnTo>
                    <a:pt x="10" y="16"/>
                  </a:lnTo>
                  <a:lnTo>
                    <a:pt x="5" y="16"/>
                  </a:lnTo>
                  <a:lnTo>
                    <a:pt x="5" y="21"/>
                  </a:lnTo>
                  <a:lnTo>
                    <a:pt x="0" y="21"/>
                  </a:lnTo>
                  <a:lnTo>
                    <a:pt x="0" y="0"/>
                  </a:lnTo>
                  <a:lnTo>
                    <a:pt x="20" y="0"/>
                  </a:lnTo>
                  <a:lnTo>
                    <a:pt x="20" y="21"/>
                  </a:lnTo>
                  <a:lnTo>
                    <a:pt x="15" y="21"/>
                  </a:lnTo>
                  <a:lnTo>
                    <a:pt x="15"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65"/>
            <p:cNvSpPr/>
            <p:nvPr/>
          </p:nvSpPr>
          <p:spPr bwMode="auto">
            <a:xfrm>
              <a:off x="2106" y="1251"/>
              <a:ext cx="78" cy="138"/>
            </a:xfrm>
            <a:custGeom>
              <a:avLst/>
              <a:gdLst>
                <a:gd name="T0" fmla="*/ 0 w 31"/>
                <a:gd name="T1" fmla="*/ 31 h 55"/>
                <a:gd name="T2" fmla="*/ 0 w 31"/>
                <a:gd name="T3" fmla="*/ 30 h 55"/>
                <a:gd name="T4" fmla="*/ 0 w 31"/>
                <a:gd name="T5" fmla="*/ 30 h 55"/>
                <a:gd name="T6" fmla="*/ 25 w 31"/>
                <a:gd name="T7" fmla="*/ 0 h 55"/>
                <a:gd name="T8" fmla="*/ 25 w 31"/>
                <a:gd name="T9" fmla="*/ 0 h 55"/>
                <a:gd name="T10" fmla="*/ 28 w 31"/>
                <a:gd name="T11" fmla="*/ 0 h 55"/>
                <a:gd name="T12" fmla="*/ 28 w 31"/>
                <a:gd name="T13" fmla="*/ 0 h 55"/>
                <a:gd name="T14" fmla="*/ 27 w 31"/>
                <a:gd name="T15" fmla="*/ 4 h 55"/>
                <a:gd name="T16" fmla="*/ 25 w 31"/>
                <a:gd name="T17" fmla="*/ 4 h 55"/>
                <a:gd name="T18" fmla="*/ 25 w 31"/>
                <a:gd name="T19" fmla="*/ 4 h 55"/>
                <a:gd name="T20" fmla="*/ 4 w 31"/>
                <a:gd name="T21" fmla="*/ 30 h 55"/>
                <a:gd name="T22" fmla="*/ 4 w 31"/>
                <a:gd name="T23" fmla="*/ 30 h 55"/>
                <a:gd name="T24" fmla="*/ 4 w 31"/>
                <a:gd name="T25" fmla="*/ 31 h 55"/>
                <a:gd name="T26" fmla="*/ 4 w 31"/>
                <a:gd name="T27" fmla="*/ 31 h 55"/>
                <a:gd name="T28" fmla="*/ 17 w 31"/>
                <a:gd name="T29" fmla="*/ 47 h 55"/>
                <a:gd name="T30" fmla="*/ 17 w 31"/>
                <a:gd name="T31" fmla="*/ 47 h 55"/>
                <a:gd name="T32" fmla="*/ 31 w 31"/>
                <a:gd name="T33" fmla="*/ 51 h 55"/>
                <a:gd name="T34" fmla="*/ 31 w 31"/>
                <a:gd name="T35" fmla="*/ 51 h 55"/>
                <a:gd name="T36" fmla="*/ 30 w 31"/>
                <a:gd name="T37" fmla="*/ 55 h 55"/>
                <a:gd name="T38" fmla="*/ 0 w 31"/>
                <a:gd name="T39"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55">
                  <a:moveTo>
                    <a:pt x="0" y="31"/>
                  </a:moveTo>
                  <a:cubicBezTo>
                    <a:pt x="0" y="30"/>
                    <a:pt x="0" y="30"/>
                    <a:pt x="0" y="30"/>
                  </a:cubicBezTo>
                  <a:cubicBezTo>
                    <a:pt x="0" y="30"/>
                    <a:pt x="0" y="30"/>
                    <a:pt x="0" y="30"/>
                  </a:cubicBezTo>
                  <a:cubicBezTo>
                    <a:pt x="2" y="12"/>
                    <a:pt x="15" y="0"/>
                    <a:pt x="25" y="0"/>
                  </a:cubicBezTo>
                  <a:cubicBezTo>
                    <a:pt x="25" y="0"/>
                    <a:pt x="25" y="0"/>
                    <a:pt x="25" y="0"/>
                  </a:cubicBezTo>
                  <a:cubicBezTo>
                    <a:pt x="26" y="0"/>
                    <a:pt x="27" y="0"/>
                    <a:pt x="28" y="0"/>
                  </a:cubicBezTo>
                  <a:cubicBezTo>
                    <a:pt x="28" y="0"/>
                    <a:pt x="28" y="0"/>
                    <a:pt x="28" y="0"/>
                  </a:cubicBezTo>
                  <a:cubicBezTo>
                    <a:pt x="27" y="4"/>
                    <a:pt x="27" y="4"/>
                    <a:pt x="27" y="4"/>
                  </a:cubicBezTo>
                  <a:cubicBezTo>
                    <a:pt x="26" y="4"/>
                    <a:pt x="26" y="4"/>
                    <a:pt x="25" y="4"/>
                  </a:cubicBezTo>
                  <a:cubicBezTo>
                    <a:pt x="25" y="4"/>
                    <a:pt x="25" y="4"/>
                    <a:pt x="25" y="4"/>
                  </a:cubicBezTo>
                  <a:cubicBezTo>
                    <a:pt x="18" y="4"/>
                    <a:pt x="5" y="14"/>
                    <a:pt x="4" y="30"/>
                  </a:cubicBezTo>
                  <a:cubicBezTo>
                    <a:pt x="4" y="30"/>
                    <a:pt x="4" y="30"/>
                    <a:pt x="4" y="30"/>
                  </a:cubicBezTo>
                  <a:cubicBezTo>
                    <a:pt x="4" y="30"/>
                    <a:pt x="4" y="30"/>
                    <a:pt x="4" y="31"/>
                  </a:cubicBezTo>
                  <a:cubicBezTo>
                    <a:pt x="4" y="31"/>
                    <a:pt x="4" y="31"/>
                    <a:pt x="4" y="31"/>
                  </a:cubicBezTo>
                  <a:cubicBezTo>
                    <a:pt x="4" y="39"/>
                    <a:pt x="11" y="44"/>
                    <a:pt x="17" y="47"/>
                  </a:cubicBezTo>
                  <a:cubicBezTo>
                    <a:pt x="17" y="47"/>
                    <a:pt x="17" y="47"/>
                    <a:pt x="17" y="47"/>
                  </a:cubicBezTo>
                  <a:cubicBezTo>
                    <a:pt x="24" y="50"/>
                    <a:pt x="31" y="51"/>
                    <a:pt x="31" y="51"/>
                  </a:cubicBezTo>
                  <a:cubicBezTo>
                    <a:pt x="31" y="51"/>
                    <a:pt x="31" y="51"/>
                    <a:pt x="31" y="51"/>
                  </a:cubicBezTo>
                  <a:cubicBezTo>
                    <a:pt x="30" y="55"/>
                    <a:pt x="30" y="55"/>
                    <a:pt x="30" y="55"/>
                  </a:cubicBezTo>
                  <a:cubicBezTo>
                    <a:pt x="30" y="55"/>
                    <a:pt x="1" y="51"/>
                    <a:pt x="0"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266"/>
            <p:cNvSpPr>
              <a:spLocks noEditPoints="1"/>
            </p:cNvSpPr>
            <p:nvPr/>
          </p:nvSpPr>
          <p:spPr bwMode="auto">
            <a:xfrm>
              <a:off x="2100" y="1246"/>
              <a:ext cx="89" cy="148"/>
            </a:xfrm>
            <a:custGeom>
              <a:avLst/>
              <a:gdLst>
                <a:gd name="T0" fmla="*/ 32 w 35"/>
                <a:gd name="T1" fmla="*/ 59 h 59"/>
                <a:gd name="T2" fmla="*/ 31 w 35"/>
                <a:gd name="T3" fmla="*/ 58 h 59"/>
                <a:gd name="T4" fmla="*/ 27 w 35"/>
                <a:gd name="T5" fmla="*/ 58 h 59"/>
                <a:gd name="T6" fmla="*/ 17 w 35"/>
                <a:gd name="T7" fmla="*/ 54 h 59"/>
                <a:gd name="T8" fmla="*/ 0 w 35"/>
                <a:gd name="T9" fmla="*/ 33 h 59"/>
                <a:gd name="T10" fmla="*/ 2 w 35"/>
                <a:gd name="T11" fmla="*/ 33 h 59"/>
                <a:gd name="T12" fmla="*/ 0 w 35"/>
                <a:gd name="T13" fmla="*/ 32 h 59"/>
                <a:gd name="T14" fmla="*/ 27 w 35"/>
                <a:gd name="T15" fmla="*/ 0 h 59"/>
                <a:gd name="T16" fmla="*/ 30 w 35"/>
                <a:gd name="T17" fmla="*/ 0 h 59"/>
                <a:gd name="T18" fmla="*/ 32 w 35"/>
                <a:gd name="T19" fmla="*/ 1 h 59"/>
                <a:gd name="T20" fmla="*/ 28 w 35"/>
                <a:gd name="T21" fmla="*/ 8 h 59"/>
                <a:gd name="T22" fmla="*/ 27 w 35"/>
                <a:gd name="T23" fmla="*/ 8 h 59"/>
                <a:gd name="T24" fmla="*/ 8 w 35"/>
                <a:gd name="T25" fmla="*/ 32 h 59"/>
                <a:gd name="T26" fmla="*/ 8 w 35"/>
                <a:gd name="T27" fmla="*/ 33 h 59"/>
                <a:gd name="T28" fmla="*/ 8 w 35"/>
                <a:gd name="T29" fmla="*/ 33 h 59"/>
                <a:gd name="T30" fmla="*/ 20 w 35"/>
                <a:gd name="T31" fmla="*/ 47 h 59"/>
                <a:gd name="T32" fmla="*/ 33 w 35"/>
                <a:gd name="T33" fmla="*/ 51 h 59"/>
                <a:gd name="T34" fmla="*/ 33 w 35"/>
                <a:gd name="T35" fmla="*/ 51 h 59"/>
                <a:gd name="T36" fmla="*/ 35 w 35"/>
                <a:gd name="T37" fmla="*/ 53 h 59"/>
                <a:gd name="T38" fmla="*/ 32 w 35"/>
                <a:gd name="T39" fmla="*/ 57 h 59"/>
                <a:gd name="T40" fmla="*/ 32 w 35"/>
                <a:gd name="T41" fmla="*/ 57 h 59"/>
                <a:gd name="T42" fmla="*/ 32 w 35"/>
                <a:gd name="T43" fmla="*/ 59 h 59"/>
                <a:gd name="T44" fmla="*/ 32 w 35"/>
                <a:gd name="T45" fmla="*/ 57 h 59"/>
                <a:gd name="T46" fmla="*/ 31 w 35"/>
                <a:gd name="T47" fmla="*/ 58 h 59"/>
                <a:gd name="T48" fmla="*/ 19 w 35"/>
                <a:gd name="T49" fmla="*/ 51 h 59"/>
                <a:gd name="T50" fmla="*/ 10 w 35"/>
                <a:gd name="T51" fmla="*/ 45 h 59"/>
                <a:gd name="T52" fmla="*/ 26 w 35"/>
                <a:gd name="T53" fmla="*/ 53 h 59"/>
                <a:gd name="T54" fmla="*/ 4 w 35"/>
                <a:gd name="T55" fmla="*/ 32 h 59"/>
                <a:gd name="T56" fmla="*/ 4 w 35"/>
                <a:gd name="T57" fmla="*/ 32 h 59"/>
                <a:gd name="T58" fmla="*/ 27 w 35"/>
                <a:gd name="T59" fmla="*/ 4 h 59"/>
                <a:gd name="T60" fmla="*/ 27 w 35"/>
                <a:gd name="T61" fmla="*/ 4 h 59"/>
                <a:gd name="T62" fmla="*/ 27 w 35"/>
                <a:gd name="T63"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59">
                  <a:moveTo>
                    <a:pt x="32" y="59"/>
                  </a:moveTo>
                  <a:cubicBezTo>
                    <a:pt x="32" y="59"/>
                    <a:pt x="32" y="59"/>
                    <a:pt x="32" y="59"/>
                  </a:cubicBezTo>
                  <a:cubicBezTo>
                    <a:pt x="32" y="59"/>
                    <a:pt x="32" y="59"/>
                    <a:pt x="32" y="59"/>
                  </a:cubicBezTo>
                  <a:cubicBezTo>
                    <a:pt x="32" y="59"/>
                    <a:pt x="31" y="59"/>
                    <a:pt x="31" y="58"/>
                  </a:cubicBezTo>
                  <a:cubicBezTo>
                    <a:pt x="31" y="58"/>
                    <a:pt x="31" y="58"/>
                    <a:pt x="31" y="58"/>
                  </a:cubicBezTo>
                  <a:cubicBezTo>
                    <a:pt x="30" y="58"/>
                    <a:pt x="29" y="58"/>
                    <a:pt x="27" y="58"/>
                  </a:cubicBezTo>
                  <a:cubicBezTo>
                    <a:pt x="27" y="58"/>
                    <a:pt x="27" y="58"/>
                    <a:pt x="27" y="58"/>
                  </a:cubicBezTo>
                  <a:cubicBezTo>
                    <a:pt x="25" y="57"/>
                    <a:pt x="21" y="56"/>
                    <a:pt x="17" y="54"/>
                  </a:cubicBezTo>
                  <a:cubicBezTo>
                    <a:pt x="17" y="54"/>
                    <a:pt x="17" y="54"/>
                    <a:pt x="17" y="54"/>
                  </a:cubicBezTo>
                  <a:cubicBezTo>
                    <a:pt x="9" y="51"/>
                    <a:pt x="1" y="44"/>
                    <a:pt x="0" y="33"/>
                  </a:cubicBezTo>
                  <a:cubicBezTo>
                    <a:pt x="0" y="33"/>
                    <a:pt x="0" y="33"/>
                    <a:pt x="0" y="33"/>
                  </a:cubicBezTo>
                  <a:cubicBezTo>
                    <a:pt x="2" y="33"/>
                    <a:pt x="2" y="33"/>
                    <a:pt x="2" y="33"/>
                  </a:cubicBezTo>
                  <a:cubicBezTo>
                    <a:pt x="0" y="33"/>
                    <a:pt x="0" y="33"/>
                    <a:pt x="0" y="33"/>
                  </a:cubicBezTo>
                  <a:cubicBezTo>
                    <a:pt x="0" y="32"/>
                    <a:pt x="0" y="32"/>
                    <a:pt x="0" y="32"/>
                  </a:cubicBezTo>
                  <a:cubicBezTo>
                    <a:pt x="0" y="32"/>
                    <a:pt x="0" y="32"/>
                    <a:pt x="0" y="32"/>
                  </a:cubicBezTo>
                  <a:cubicBezTo>
                    <a:pt x="2" y="12"/>
                    <a:pt x="16" y="0"/>
                    <a:pt x="27" y="0"/>
                  </a:cubicBezTo>
                  <a:cubicBezTo>
                    <a:pt x="27" y="0"/>
                    <a:pt x="27" y="0"/>
                    <a:pt x="27" y="0"/>
                  </a:cubicBezTo>
                  <a:cubicBezTo>
                    <a:pt x="28" y="0"/>
                    <a:pt x="29" y="0"/>
                    <a:pt x="30" y="0"/>
                  </a:cubicBezTo>
                  <a:cubicBezTo>
                    <a:pt x="30" y="0"/>
                    <a:pt x="30" y="0"/>
                    <a:pt x="30" y="0"/>
                  </a:cubicBezTo>
                  <a:cubicBezTo>
                    <a:pt x="32" y="1"/>
                    <a:pt x="32" y="1"/>
                    <a:pt x="32" y="1"/>
                  </a:cubicBezTo>
                  <a:cubicBezTo>
                    <a:pt x="30" y="9"/>
                    <a:pt x="30" y="9"/>
                    <a:pt x="30" y="9"/>
                  </a:cubicBezTo>
                  <a:cubicBezTo>
                    <a:pt x="28" y="8"/>
                    <a:pt x="28" y="8"/>
                    <a:pt x="28" y="8"/>
                  </a:cubicBezTo>
                  <a:cubicBezTo>
                    <a:pt x="28" y="8"/>
                    <a:pt x="28" y="8"/>
                    <a:pt x="27" y="8"/>
                  </a:cubicBezTo>
                  <a:cubicBezTo>
                    <a:pt x="27" y="8"/>
                    <a:pt x="27" y="8"/>
                    <a:pt x="27" y="8"/>
                  </a:cubicBezTo>
                  <a:cubicBezTo>
                    <a:pt x="27" y="8"/>
                    <a:pt x="27" y="8"/>
                    <a:pt x="27" y="8"/>
                  </a:cubicBezTo>
                  <a:cubicBezTo>
                    <a:pt x="21" y="8"/>
                    <a:pt x="9" y="17"/>
                    <a:pt x="8" y="32"/>
                  </a:cubicBezTo>
                  <a:cubicBezTo>
                    <a:pt x="8" y="32"/>
                    <a:pt x="8" y="32"/>
                    <a:pt x="8" y="32"/>
                  </a:cubicBezTo>
                  <a:cubicBezTo>
                    <a:pt x="8" y="32"/>
                    <a:pt x="8" y="32"/>
                    <a:pt x="8" y="33"/>
                  </a:cubicBezTo>
                  <a:cubicBezTo>
                    <a:pt x="8" y="33"/>
                    <a:pt x="8" y="33"/>
                    <a:pt x="8" y="33"/>
                  </a:cubicBezTo>
                  <a:cubicBezTo>
                    <a:pt x="8" y="33"/>
                    <a:pt x="8" y="33"/>
                    <a:pt x="8" y="33"/>
                  </a:cubicBezTo>
                  <a:cubicBezTo>
                    <a:pt x="8" y="33"/>
                    <a:pt x="8" y="33"/>
                    <a:pt x="8" y="33"/>
                  </a:cubicBezTo>
                  <a:cubicBezTo>
                    <a:pt x="8" y="39"/>
                    <a:pt x="14" y="44"/>
                    <a:pt x="20" y="47"/>
                  </a:cubicBezTo>
                  <a:cubicBezTo>
                    <a:pt x="20" y="47"/>
                    <a:pt x="20" y="47"/>
                    <a:pt x="20" y="47"/>
                  </a:cubicBezTo>
                  <a:cubicBezTo>
                    <a:pt x="26" y="49"/>
                    <a:pt x="32" y="51"/>
                    <a:pt x="33" y="51"/>
                  </a:cubicBezTo>
                  <a:cubicBezTo>
                    <a:pt x="33" y="51"/>
                    <a:pt x="33" y="51"/>
                    <a:pt x="33" y="51"/>
                  </a:cubicBezTo>
                  <a:cubicBezTo>
                    <a:pt x="33" y="51"/>
                    <a:pt x="33" y="51"/>
                    <a:pt x="33" y="51"/>
                  </a:cubicBezTo>
                  <a:cubicBezTo>
                    <a:pt x="35" y="51"/>
                    <a:pt x="35" y="51"/>
                    <a:pt x="35" y="51"/>
                  </a:cubicBezTo>
                  <a:cubicBezTo>
                    <a:pt x="35" y="53"/>
                    <a:pt x="35" y="53"/>
                    <a:pt x="35" y="53"/>
                  </a:cubicBezTo>
                  <a:cubicBezTo>
                    <a:pt x="34" y="57"/>
                    <a:pt x="34" y="57"/>
                    <a:pt x="34" y="57"/>
                  </a:cubicBezTo>
                  <a:cubicBezTo>
                    <a:pt x="32" y="57"/>
                    <a:pt x="32" y="57"/>
                    <a:pt x="32" y="57"/>
                  </a:cubicBezTo>
                  <a:cubicBezTo>
                    <a:pt x="32" y="59"/>
                    <a:pt x="32" y="59"/>
                    <a:pt x="32" y="59"/>
                  </a:cubicBezTo>
                  <a:cubicBezTo>
                    <a:pt x="32" y="57"/>
                    <a:pt x="32" y="57"/>
                    <a:pt x="32" y="57"/>
                  </a:cubicBezTo>
                  <a:cubicBezTo>
                    <a:pt x="32" y="59"/>
                    <a:pt x="32" y="59"/>
                    <a:pt x="32" y="59"/>
                  </a:cubicBezTo>
                  <a:cubicBezTo>
                    <a:pt x="32" y="59"/>
                    <a:pt x="32" y="59"/>
                    <a:pt x="32" y="59"/>
                  </a:cubicBezTo>
                  <a:close/>
                  <a:moveTo>
                    <a:pt x="31" y="58"/>
                  </a:moveTo>
                  <a:cubicBezTo>
                    <a:pt x="32" y="57"/>
                    <a:pt x="32" y="57"/>
                    <a:pt x="32" y="57"/>
                  </a:cubicBezTo>
                  <a:cubicBezTo>
                    <a:pt x="32" y="57"/>
                    <a:pt x="32" y="57"/>
                    <a:pt x="32" y="57"/>
                  </a:cubicBezTo>
                  <a:cubicBezTo>
                    <a:pt x="31" y="58"/>
                    <a:pt x="31" y="58"/>
                    <a:pt x="31" y="58"/>
                  </a:cubicBezTo>
                  <a:close/>
                  <a:moveTo>
                    <a:pt x="26" y="53"/>
                  </a:moveTo>
                  <a:cubicBezTo>
                    <a:pt x="24" y="53"/>
                    <a:pt x="21" y="52"/>
                    <a:pt x="19" y="51"/>
                  </a:cubicBezTo>
                  <a:cubicBezTo>
                    <a:pt x="19" y="51"/>
                    <a:pt x="19" y="51"/>
                    <a:pt x="19" y="51"/>
                  </a:cubicBezTo>
                  <a:cubicBezTo>
                    <a:pt x="16" y="49"/>
                    <a:pt x="13" y="47"/>
                    <a:pt x="10" y="45"/>
                  </a:cubicBezTo>
                  <a:cubicBezTo>
                    <a:pt x="10" y="45"/>
                    <a:pt x="10" y="45"/>
                    <a:pt x="10" y="45"/>
                  </a:cubicBezTo>
                  <a:cubicBezTo>
                    <a:pt x="15" y="50"/>
                    <a:pt x="21" y="52"/>
                    <a:pt x="26" y="53"/>
                  </a:cubicBezTo>
                  <a:close/>
                  <a:moveTo>
                    <a:pt x="4" y="32"/>
                  </a:moveTo>
                  <a:cubicBezTo>
                    <a:pt x="4" y="32"/>
                    <a:pt x="4" y="32"/>
                    <a:pt x="4" y="32"/>
                  </a:cubicBezTo>
                  <a:cubicBezTo>
                    <a:pt x="4" y="32"/>
                    <a:pt x="4" y="32"/>
                    <a:pt x="4" y="32"/>
                  </a:cubicBezTo>
                  <a:cubicBezTo>
                    <a:pt x="4" y="32"/>
                    <a:pt x="4" y="32"/>
                    <a:pt x="4" y="32"/>
                  </a:cubicBezTo>
                  <a:close/>
                  <a:moveTo>
                    <a:pt x="27" y="4"/>
                  </a:moveTo>
                  <a:cubicBezTo>
                    <a:pt x="27" y="4"/>
                    <a:pt x="27" y="4"/>
                    <a:pt x="27" y="4"/>
                  </a:cubicBezTo>
                  <a:cubicBezTo>
                    <a:pt x="27" y="4"/>
                    <a:pt x="27" y="4"/>
                    <a:pt x="27" y="4"/>
                  </a:cubicBezTo>
                  <a:cubicBezTo>
                    <a:pt x="27" y="4"/>
                    <a:pt x="27" y="4"/>
                    <a:pt x="27" y="4"/>
                  </a:cubicBezTo>
                  <a:cubicBezTo>
                    <a:pt x="27" y="4"/>
                    <a:pt x="27" y="4"/>
                    <a:pt x="27" y="4"/>
                  </a:cubicBezTo>
                  <a:cubicBezTo>
                    <a:pt x="27" y="4"/>
                    <a:pt x="27" y="4"/>
                    <a:pt x="2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267"/>
            <p:cNvSpPr>
              <a:spLocks noEditPoints="1"/>
            </p:cNvSpPr>
            <p:nvPr/>
          </p:nvSpPr>
          <p:spPr bwMode="auto">
            <a:xfrm>
              <a:off x="2419" y="1215"/>
              <a:ext cx="83" cy="134"/>
            </a:xfrm>
            <a:custGeom>
              <a:avLst/>
              <a:gdLst>
                <a:gd name="T0" fmla="*/ 6 w 33"/>
                <a:gd name="T1" fmla="*/ 52 h 53"/>
                <a:gd name="T2" fmla="*/ 9 w 33"/>
                <a:gd name="T3" fmla="*/ 49 h 53"/>
                <a:gd name="T4" fmla="*/ 8 w 33"/>
                <a:gd name="T5" fmla="*/ 50 h 53"/>
                <a:gd name="T6" fmla="*/ 8 w 33"/>
                <a:gd name="T7" fmla="*/ 49 h 53"/>
                <a:gd name="T8" fmla="*/ 8 w 33"/>
                <a:gd name="T9" fmla="*/ 49 h 53"/>
                <a:gd name="T10" fmla="*/ 8 w 33"/>
                <a:gd name="T11" fmla="*/ 49 h 53"/>
                <a:gd name="T12" fmla="*/ 8 w 33"/>
                <a:gd name="T13" fmla="*/ 49 h 53"/>
                <a:gd name="T14" fmla="*/ 8 w 33"/>
                <a:gd name="T15" fmla="*/ 49 h 53"/>
                <a:gd name="T16" fmla="*/ 8 w 33"/>
                <a:gd name="T17" fmla="*/ 49 h 53"/>
                <a:gd name="T18" fmla="*/ 8 w 33"/>
                <a:gd name="T19" fmla="*/ 49 h 53"/>
                <a:gd name="T20" fmla="*/ 20 w 33"/>
                <a:gd name="T21" fmla="*/ 42 h 53"/>
                <a:gd name="T22" fmla="*/ 20 w 33"/>
                <a:gd name="T23" fmla="*/ 42 h 53"/>
                <a:gd name="T24" fmla="*/ 29 w 33"/>
                <a:gd name="T25" fmla="*/ 25 h 53"/>
                <a:gd name="T26" fmla="*/ 29 w 33"/>
                <a:gd name="T27" fmla="*/ 25 h 53"/>
                <a:gd name="T28" fmla="*/ 29 w 33"/>
                <a:gd name="T29" fmla="*/ 21 h 53"/>
                <a:gd name="T30" fmla="*/ 29 w 33"/>
                <a:gd name="T31" fmla="*/ 21 h 53"/>
                <a:gd name="T32" fmla="*/ 13 w 33"/>
                <a:gd name="T33" fmla="*/ 5 h 53"/>
                <a:gd name="T34" fmla="*/ 13 w 33"/>
                <a:gd name="T35" fmla="*/ 5 h 53"/>
                <a:gd name="T36" fmla="*/ 5 w 33"/>
                <a:gd name="T37" fmla="*/ 6 h 53"/>
                <a:gd name="T38" fmla="*/ 5 w 33"/>
                <a:gd name="T39" fmla="*/ 6 h 53"/>
                <a:gd name="T40" fmla="*/ 2 w 33"/>
                <a:gd name="T41" fmla="*/ 8 h 53"/>
                <a:gd name="T42" fmla="*/ 2 w 33"/>
                <a:gd name="T43" fmla="*/ 8 h 53"/>
                <a:gd name="T44" fmla="*/ 0 w 33"/>
                <a:gd name="T45" fmla="*/ 4 h 53"/>
                <a:gd name="T46" fmla="*/ 13 w 33"/>
                <a:gd name="T47" fmla="*/ 1 h 53"/>
                <a:gd name="T48" fmla="*/ 13 w 33"/>
                <a:gd name="T49" fmla="*/ 1 h 53"/>
                <a:gd name="T50" fmla="*/ 33 w 33"/>
                <a:gd name="T51" fmla="*/ 20 h 53"/>
                <a:gd name="T52" fmla="*/ 33 w 33"/>
                <a:gd name="T53" fmla="*/ 20 h 53"/>
                <a:gd name="T54" fmla="*/ 33 w 33"/>
                <a:gd name="T55" fmla="*/ 25 h 53"/>
                <a:gd name="T56" fmla="*/ 33 w 33"/>
                <a:gd name="T57" fmla="*/ 25 h 53"/>
                <a:gd name="T58" fmla="*/ 23 w 33"/>
                <a:gd name="T59" fmla="*/ 46 h 53"/>
                <a:gd name="T60" fmla="*/ 23 w 33"/>
                <a:gd name="T61" fmla="*/ 46 h 53"/>
                <a:gd name="T62" fmla="*/ 8 w 33"/>
                <a:gd name="T63" fmla="*/ 53 h 53"/>
                <a:gd name="T64" fmla="*/ 8 w 33"/>
                <a:gd name="T65" fmla="*/ 53 h 53"/>
                <a:gd name="T66" fmla="*/ 6 w 33"/>
                <a:gd name="T67" fmla="*/ 52 h 53"/>
                <a:gd name="T68" fmla="*/ 2 w 33"/>
                <a:gd name="T69" fmla="*/ 8 h 53"/>
                <a:gd name="T70" fmla="*/ 2 w 33"/>
                <a:gd name="T71" fmla="*/ 8 h 53"/>
                <a:gd name="T72" fmla="*/ 2 w 33"/>
                <a:gd name="T73" fmla="*/ 8 h 53"/>
                <a:gd name="T74" fmla="*/ 2 w 33"/>
                <a:gd name="T75" fmla="*/ 8 h 53"/>
                <a:gd name="T76" fmla="*/ 2 w 33"/>
                <a:gd name="T77" fmla="*/ 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 h="53">
                  <a:moveTo>
                    <a:pt x="6" y="52"/>
                  </a:moveTo>
                  <a:cubicBezTo>
                    <a:pt x="9" y="49"/>
                    <a:pt x="9" y="49"/>
                    <a:pt x="9" y="49"/>
                  </a:cubicBezTo>
                  <a:cubicBezTo>
                    <a:pt x="8" y="50"/>
                    <a:pt x="8" y="50"/>
                    <a:pt x="8" y="50"/>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10" y="49"/>
                    <a:pt x="15" y="46"/>
                    <a:pt x="20" y="42"/>
                  </a:cubicBezTo>
                  <a:cubicBezTo>
                    <a:pt x="20" y="42"/>
                    <a:pt x="20" y="42"/>
                    <a:pt x="20" y="42"/>
                  </a:cubicBezTo>
                  <a:cubicBezTo>
                    <a:pt x="25" y="38"/>
                    <a:pt x="29" y="32"/>
                    <a:pt x="29" y="25"/>
                  </a:cubicBezTo>
                  <a:cubicBezTo>
                    <a:pt x="29" y="25"/>
                    <a:pt x="29" y="25"/>
                    <a:pt x="29" y="25"/>
                  </a:cubicBezTo>
                  <a:cubicBezTo>
                    <a:pt x="29" y="24"/>
                    <a:pt x="29" y="22"/>
                    <a:pt x="29" y="21"/>
                  </a:cubicBezTo>
                  <a:cubicBezTo>
                    <a:pt x="29" y="21"/>
                    <a:pt x="29" y="21"/>
                    <a:pt x="29" y="21"/>
                  </a:cubicBezTo>
                  <a:cubicBezTo>
                    <a:pt x="26" y="7"/>
                    <a:pt x="20" y="5"/>
                    <a:pt x="13" y="5"/>
                  </a:cubicBezTo>
                  <a:cubicBezTo>
                    <a:pt x="13" y="5"/>
                    <a:pt x="13" y="5"/>
                    <a:pt x="13" y="5"/>
                  </a:cubicBezTo>
                  <a:cubicBezTo>
                    <a:pt x="10" y="5"/>
                    <a:pt x="7" y="5"/>
                    <a:pt x="5" y="6"/>
                  </a:cubicBezTo>
                  <a:cubicBezTo>
                    <a:pt x="5" y="6"/>
                    <a:pt x="5" y="6"/>
                    <a:pt x="5" y="6"/>
                  </a:cubicBezTo>
                  <a:cubicBezTo>
                    <a:pt x="3" y="7"/>
                    <a:pt x="2" y="8"/>
                    <a:pt x="2" y="8"/>
                  </a:cubicBezTo>
                  <a:cubicBezTo>
                    <a:pt x="2" y="8"/>
                    <a:pt x="2" y="8"/>
                    <a:pt x="2" y="8"/>
                  </a:cubicBezTo>
                  <a:cubicBezTo>
                    <a:pt x="0" y="4"/>
                    <a:pt x="0" y="4"/>
                    <a:pt x="0" y="4"/>
                  </a:cubicBezTo>
                  <a:cubicBezTo>
                    <a:pt x="0" y="4"/>
                    <a:pt x="6" y="1"/>
                    <a:pt x="13" y="1"/>
                  </a:cubicBezTo>
                  <a:cubicBezTo>
                    <a:pt x="13" y="1"/>
                    <a:pt x="13" y="1"/>
                    <a:pt x="13" y="1"/>
                  </a:cubicBezTo>
                  <a:cubicBezTo>
                    <a:pt x="21" y="0"/>
                    <a:pt x="30" y="5"/>
                    <a:pt x="33" y="20"/>
                  </a:cubicBezTo>
                  <a:cubicBezTo>
                    <a:pt x="33" y="20"/>
                    <a:pt x="33" y="20"/>
                    <a:pt x="33" y="20"/>
                  </a:cubicBezTo>
                  <a:cubicBezTo>
                    <a:pt x="33" y="22"/>
                    <a:pt x="33" y="23"/>
                    <a:pt x="33" y="25"/>
                  </a:cubicBezTo>
                  <a:cubicBezTo>
                    <a:pt x="33" y="25"/>
                    <a:pt x="33" y="25"/>
                    <a:pt x="33" y="25"/>
                  </a:cubicBezTo>
                  <a:cubicBezTo>
                    <a:pt x="33" y="34"/>
                    <a:pt x="28" y="41"/>
                    <a:pt x="23" y="46"/>
                  </a:cubicBezTo>
                  <a:cubicBezTo>
                    <a:pt x="23" y="46"/>
                    <a:pt x="23" y="46"/>
                    <a:pt x="23" y="46"/>
                  </a:cubicBezTo>
                  <a:cubicBezTo>
                    <a:pt x="17" y="50"/>
                    <a:pt x="12" y="53"/>
                    <a:pt x="8" y="53"/>
                  </a:cubicBezTo>
                  <a:cubicBezTo>
                    <a:pt x="8" y="53"/>
                    <a:pt x="8" y="53"/>
                    <a:pt x="8" y="53"/>
                  </a:cubicBezTo>
                  <a:cubicBezTo>
                    <a:pt x="8" y="53"/>
                    <a:pt x="7" y="53"/>
                    <a:pt x="6" y="52"/>
                  </a:cubicBezTo>
                  <a:close/>
                  <a:moveTo>
                    <a:pt x="2" y="8"/>
                  </a:moveTo>
                  <a:cubicBezTo>
                    <a:pt x="2" y="8"/>
                    <a:pt x="2" y="8"/>
                    <a:pt x="2" y="8"/>
                  </a:cubicBezTo>
                  <a:cubicBezTo>
                    <a:pt x="2" y="8"/>
                    <a:pt x="2" y="8"/>
                    <a:pt x="2" y="8"/>
                  </a:cubicBezTo>
                  <a:cubicBezTo>
                    <a:pt x="2" y="8"/>
                    <a:pt x="2" y="8"/>
                    <a:pt x="2" y="8"/>
                  </a:cubicBezTo>
                  <a:cubicBezTo>
                    <a:pt x="2" y="8"/>
                    <a:pt x="2" y="8"/>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268"/>
            <p:cNvSpPr>
              <a:spLocks noEditPoints="1"/>
            </p:cNvSpPr>
            <p:nvPr/>
          </p:nvSpPr>
          <p:spPr bwMode="auto">
            <a:xfrm>
              <a:off x="2411" y="1213"/>
              <a:ext cx="96" cy="141"/>
            </a:xfrm>
            <a:custGeom>
              <a:avLst/>
              <a:gdLst>
                <a:gd name="T0" fmla="*/ 9 w 38"/>
                <a:gd name="T1" fmla="*/ 53 h 56"/>
                <a:gd name="T2" fmla="*/ 6 w 38"/>
                <a:gd name="T3" fmla="*/ 52 h 56"/>
                <a:gd name="T4" fmla="*/ 12 w 38"/>
                <a:gd name="T5" fmla="*/ 48 h 56"/>
                <a:gd name="T6" fmla="*/ 30 w 38"/>
                <a:gd name="T7" fmla="*/ 26 h 56"/>
                <a:gd name="T8" fmla="*/ 30 w 38"/>
                <a:gd name="T9" fmla="*/ 26 h 56"/>
                <a:gd name="T10" fmla="*/ 16 w 38"/>
                <a:gd name="T11" fmla="*/ 8 h 56"/>
                <a:gd name="T12" fmla="*/ 9 w 38"/>
                <a:gd name="T13" fmla="*/ 9 h 56"/>
                <a:gd name="T14" fmla="*/ 7 w 38"/>
                <a:gd name="T15" fmla="*/ 11 h 56"/>
                <a:gd name="T16" fmla="*/ 0 w 38"/>
                <a:gd name="T17" fmla="*/ 4 h 56"/>
                <a:gd name="T18" fmla="*/ 2 w 38"/>
                <a:gd name="T19" fmla="*/ 3 h 56"/>
                <a:gd name="T20" fmla="*/ 3 w 38"/>
                <a:gd name="T21" fmla="*/ 3 h 56"/>
                <a:gd name="T22" fmla="*/ 16 w 38"/>
                <a:gd name="T23" fmla="*/ 0 h 56"/>
                <a:gd name="T24" fmla="*/ 17 w 38"/>
                <a:gd name="T25" fmla="*/ 0 h 56"/>
                <a:gd name="T26" fmla="*/ 38 w 38"/>
                <a:gd name="T27" fmla="*/ 26 h 56"/>
                <a:gd name="T28" fmla="*/ 27 w 38"/>
                <a:gd name="T29" fmla="*/ 48 h 56"/>
                <a:gd name="T30" fmla="*/ 11 w 38"/>
                <a:gd name="T31" fmla="*/ 56 h 56"/>
                <a:gd name="T32" fmla="*/ 10 w 38"/>
                <a:gd name="T33" fmla="*/ 54 h 56"/>
                <a:gd name="T34" fmla="*/ 13 w 38"/>
                <a:gd name="T35" fmla="*/ 51 h 56"/>
                <a:gd name="T36" fmla="*/ 13 w 38"/>
                <a:gd name="T37" fmla="*/ 51 h 56"/>
                <a:gd name="T38" fmla="*/ 20 w 38"/>
                <a:gd name="T39" fmla="*/ 48 h 56"/>
                <a:gd name="T40" fmla="*/ 20 w 38"/>
                <a:gd name="T41" fmla="*/ 48 h 56"/>
                <a:gd name="T42" fmla="*/ 34 w 38"/>
                <a:gd name="T43" fmla="*/ 29 h 56"/>
                <a:gd name="T44" fmla="*/ 34 w 38"/>
                <a:gd name="T45" fmla="*/ 21 h 56"/>
                <a:gd name="T46" fmla="*/ 34 w 38"/>
                <a:gd name="T47" fmla="*/ 27 h 56"/>
                <a:gd name="T48" fmla="*/ 34 w 38"/>
                <a:gd name="T49" fmla="*/ 21 h 56"/>
                <a:gd name="T50" fmla="*/ 32 w 38"/>
                <a:gd name="T51" fmla="*/ 16 h 56"/>
                <a:gd name="T52" fmla="*/ 32 w 38"/>
                <a:gd name="T53" fmla="*/ 16 h 56"/>
                <a:gd name="T54" fmla="*/ 32 w 38"/>
                <a:gd name="T55" fmla="*/ 16 h 56"/>
                <a:gd name="T56" fmla="*/ 32 w 38"/>
                <a:gd name="T57" fmla="*/ 16 h 56"/>
                <a:gd name="T58" fmla="*/ 32 w 38"/>
                <a:gd name="T59" fmla="*/ 16 h 56"/>
                <a:gd name="T60" fmla="*/ 32 w 38"/>
                <a:gd name="T61" fmla="*/ 15 h 56"/>
                <a:gd name="T62" fmla="*/ 32 w 38"/>
                <a:gd name="T63" fmla="*/ 15 h 56"/>
                <a:gd name="T64" fmla="*/ 32 w 38"/>
                <a:gd name="T65" fmla="*/ 15 h 56"/>
                <a:gd name="T66" fmla="*/ 32 w 38"/>
                <a:gd name="T67" fmla="*/ 15 h 56"/>
                <a:gd name="T68" fmla="*/ 32 w 38"/>
                <a:gd name="T69" fmla="*/ 15 h 56"/>
                <a:gd name="T70" fmla="*/ 32 w 38"/>
                <a:gd name="T71" fmla="*/ 14 h 56"/>
                <a:gd name="T72" fmla="*/ 32 w 38"/>
                <a:gd name="T73" fmla="*/ 14 h 56"/>
                <a:gd name="T74" fmla="*/ 32 w 38"/>
                <a:gd name="T75" fmla="*/ 14 h 56"/>
                <a:gd name="T76" fmla="*/ 31 w 38"/>
                <a:gd name="T77" fmla="*/ 14 h 56"/>
                <a:gd name="T78" fmla="*/ 31 w 38"/>
                <a:gd name="T79" fmla="*/ 14 h 56"/>
                <a:gd name="T80" fmla="*/ 31 w 38"/>
                <a:gd name="T81" fmla="*/ 14 h 56"/>
                <a:gd name="T82" fmla="*/ 31 w 38"/>
                <a:gd name="T83" fmla="*/ 13 h 56"/>
                <a:gd name="T84" fmla="*/ 31 w 38"/>
                <a:gd name="T85" fmla="*/ 13 h 56"/>
                <a:gd name="T86" fmla="*/ 31 w 38"/>
                <a:gd name="T87" fmla="*/ 13 h 56"/>
                <a:gd name="T88" fmla="*/ 31 w 38"/>
                <a:gd name="T89" fmla="*/ 13 h 56"/>
                <a:gd name="T90" fmla="*/ 31 w 38"/>
                <a:gd name="T91" fmla="*/ 13 h 56"/>
                <a:gd name="T92" fmla="*/ 31 w 38"/>
                <a:gd name="T93" fmla="*/ 13 h 56"/>
                <a:gd name="T94" fmla="*/ 31 w 38"/>
                <a:gd name="T95" fmla="*/ 12 h 56"/>
                <a:gd name="T96" fmla="*/ 31 w 38"/>
                <a:gd name="T97" fmla="*/ 12 h 56"/>
                <a:gd name="T98" fmla="*/ 30 w 38"/>
                <a:gd name="T99" fmla="*/ 12 h 56"/>
                <a:gd name="T100" fmla="*/ 30 w 38"/>
                <a:gd name="T101" fmla="*/ 12 h 56"/>
                <a:gd name="T102" fmla="*/ 30 w 38"/>
                <a:gd name="T103" fmla="*/ 12 h 56"/>
                <a:gd name="T104" fmla="*/ 30 w 38"/>
                <a:gd name="T105" fmla="*/ 12 h 56"/>
                <a:gd name="T106" fmla="*/ 30 w 38"/>
                <a:gd name="T107" fmla="*/ 11 h 56"/>
                <a:gd name="T108" fmla="*/ 17 w 38"/>
                <a:gd name="T109" fmla="*/ 4 h 56"/>
                <a:gd name="T110" fmla="*/ 16 w 38"/>
                <a:gd name="T111" fmla="*/ 4 h 56"/>
                <a:gd name="T112" fmla="*/ 16 w 38"/>
                <a:gd name="T113" fmla="*/ 4 h 56"/>
                <a:gd name="T114" fmla="*/ 17 w 38"/>
                <a:gd name="T115" fmla="*/ 4 h 56"/>
                <a:gd name="T116" fmla="*/ 7 w 38"/>
                <a:gd name="T117" fmla="*/ 5 h 56"/>
                <a:gd name="T118" fmla="*/ 11 w 38"/>
                <a:gd name="T119" fmla="*/ 4 h 56"/>
                <a:gd name="T120" fmla="*/ 7 w 38"/>
                <a:gd name="T121"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 h="56">
                  <a:moveTo>
                    <a:pt x="7" y="54"/>
                  </a:moveTo>
                  <a:cubicBezTo>
                    <a:pt x="9" y="53"/>
                    <a:pt x="9" y="53"/>
                    <a:pt x="9" y="53"/>
                  </a:cubicBezTo>
                  <a:cubicBezTo>
                    <a:pt x="9" y="53"/>
                    <a:pt x="9" y="53"/>
                    <a:pt x="9" y="53"/>
                  </a:cubicBezTo>
                  <a:cubicBezTo>
                    <a:pt x="9" y="53"/>
                    <a:pt x="9" y="53"/>
                    <a:pt x="9" y="53"/>
                  </a:cubicBezTo>
                  <a:cubicBezTo>
                    <a:pt x="7" y="54"/>
                    <a:pt x="7" y="54"/>
                    <a:pt x="7" y="54"/>
                  </a:cubicBezTo>
                  <a:cubicBezTo>
                    <a:pt x="6" y="52"/>
                    <a:pt x="6" y="52"/>
                    <a:pt x="6" y="52"/>
                  </a:cubicBezTo>
                  <a:cubicBezTo>
                    <a:pt x="9" y="50"/>
                    <a:pt x="9" y="50"/>
                    <a:pt x="9" y="50"/>
                  </a:cubicBezTo>
                  <a:cubicBezTo>
                    <a:pt x="9" y="46"/>
                    <a:pt x="9" y="46"/>
                    <a:pt x="9" y="46"/>
                  </a:cubicBezTo>
                  <a:cubicBezTo>
                    <a:pt x="12" y="48"/>
                    <a:pt x="12" y="48"/>
                    <a:pt x="12" y="48"/>
                  </a:cubicBezTo>
                  <a:cubicBezTo>
                    <a:pt x="13" y="47"/>
                    <a:pt x="18" y="45"/>
                    <a:pt x="22" y="42"/>
                  </a:cubicBezTo>
                  <a:cubicBezTo>
                    <a:pt x="22" y="42"/>
                    <a:pt x="22" y="42"/>
                    <a:pt x="22" y="42"/>
                  </a:cubicBezTo>
                  <a:cubicBezTo>
                    <a:pt x="26" y="38"/>
                    <a:pt x="30" y="33"/>
                    <a:pt x="30" y="26"/>
                  </a:cubicBezTo>
                  <a:cubicBezTo>
                    <a:pt x="30" y="26"/>
                    <a:pt x="30" y="26"/>
                    <a:pt x="30" y="26"/>
                  </a:cubicBezTo>
                  <a:cubicBezTo>
                    <a:pt x="30" y="26"/>
                    <a:pt x="30" y="26"/>
                    <a:pt x="30" y="26"/>
                  </a:cubicBezTo>
                  <a:cubicBezTo>
                    <a:pt x="30" y="26"/>
                    <a:pt x="30" y="26"/>
                    <a:pt x="30" y="26"/>
                  </a:cubicBezTo>
                  <a:cubicBezTo>
                    <a:pt x="30" y="25"/>
                    <a:pt x="30" y="23"/>
                    <a:pt x="30" y="22"/>
                  </a:cubicBezTo>
                  <a:cubicBezTo>
                    <a:pt x="30" y="22"/>
                    <a:pt x="30" y="22"/>
                    <a:pt x="30" y="22"/>
                  </a:cubicBezTo>
                  <a:cubicBezTo>
                    <a:pt x="27" y="9"/>
                    <a:pt x="22" y="8"/>
                    <a:pt x="16" y="8"/>
                  </a:cubicBezTo>
                  <a:cubicBezTo>
                    <a:pt x="16" y="8"/>
                    <a:pt x="16" y="8"/>
                    <a:pt x="16" y="8"/>
                  </a:cubicBezTo>
                  <a:cubicBezTo>
                    <a:pt x="14" y="8"/>
                    <a:pt x="11" y="8"/>
                    <a:pt x="9" y="9"/>
                  </a:cubicBezTo>
                  <a:cubicBezTo>
                    <a:pt x="9" y="9"/>
                    <a:pt x="9" y="9"/>
                    <a:pt x="9" y="9"/>
                  </a:cubicBezTo>
                  <a:cubicBezTo>
                    <a:pt x="8" y="9"/>
                    <a:pt x="7" y="10"/>
                    <a:pt x="7" y="10"/>
                  </a:cubicBezTo>
                  <a:cubicBezTo>
                    <a:pt x="7" y="10"/>
                    <a:pt x="7" y="10"/>
                    <a:pt x="7" y="10"/>
                  </a:cubicBezTo>
                  <a:cubicBezTo>
                    <a:pt x="7" y="11"/>
                    <a:pt x="7" y="11"/>
                    <a:pt x="7" y="11"/>
                  </a:cubicBezTo>
                  <a:cubicBezTo>
                    <a:pt x="5" y="11"/>
                    <a:pt x="5" y="11"/>
                    <a:pt x="5" y="11"/>
                  </a:cubicBezTo>
                  <a:cubicBezTo>
                    <a:pt x="4" y="12"/>
                    <a:pt x="4" y="12"/>
                    <a:pt x="4" y="12"/>
                  </a:cubicBezTo>
                  <a:cubicBezTo>
                    <a:pt x="0" y="4"/>
                    <a:pt x="0" y="4"/>
                    <a:pt x="0" y="4"/>
                  </a:cubicBezTo>
                  <a:cubicBezTo>
                    <a:pt x="2" y="4"/>
                    <a:pt x="2" y="4"/>
                    <a:pt x="2" y="4"/>
                  </a:cubicBezTo>
                  <a:cubicBezTo>
                    <a:pt x="2" y="4"/>
                    <a:pt x="2" y="4"/>
                    <a:pt x="2" y="4"/>
                  </a:cubicBezTo>
                  <a:cubicBezTo>
                    <a:pt x="2" y="4"/>
                    <a:pt x="2" y="4"/>
                    <a:pt x="2" y="3"/>
                  </a:cubicBezTo>
                  <a:cubicBezTo>
                    <a:pt x="2" y="3"/>
                    <a:pt x="2" y="3"/>
                    <a:pt x="2" y="3"/>
                  </a:cubicBezTo>
                  <a:cubicBezTo>
                    <a:pt x="2" y="3"/>
                    <a:pt x="3" y="3"/>
                    <a:pt x="3" y="3"/>
                  </a:cubicBezTo>
                  <a:cubicBezTo>
                    <a:pt x="3" y="3"/>
                    <a:pt x="3" y="3"/>
                    <a:pt x="3" y="3"/>
                  </a:cubicBezTo>
                  <a:cubicBezTo>
                    <a:pt x="4" y="3"/>
                    <a:pt x="5" y="2"/>
                    <a:pt x="6" y="2"/>
                  </a:cubicBezTo>
                  <a:cubicBezTo>
                    <a:pt x="6" y="2"/>
                    <a:pt x="6" y="2"/>
                    <a:pt x="6" y="2"/>
                  </a:cubicBezTo>
                  <a:cubicBezTo>
                    <a:pt x="9" y="1"/>
                    <a:pt x="12" y="0"/>
                    <a:pt x="16" y="0"/>
                  </a:cubicBezTo>
                  <a:cubicBezTo>
                    <a:pt x="16" y="0"/>
                    <a:pt x="16" y="0"/>
                    <a:pt x="16" y="0"/>
                  </a:cubicBezTo>
                  <a:cubicBezTo>
                    <a:pt x="16" y="0"/>
                    <a:pt x="17" y="0"/>
                    <a:pt x="17" y="0"/>
                  </a:cubicBezTo>
                  <a:cubicBezTo>
                    <a:pt x="17" y="0"/>
                    <a:pt x="17" y="0"/>
                    <a:pt x="17" y="0"/>
                  </a:cubicBezTo>
                  <a:cubicBezTo>
                    <a:pt x="25" y="0"/>
                    <a:pt x="35" y="5"/>
                    <a:pt x="38" y="21"/>
                  </a:cubicBezTo>
                  <a:cubicBezTo>
                    <a:pt x="38" y="21"/>
                    <a:pt x="38" y="21"/>
                    <a:pt x="38" y="21"/>
                  </a:cubicBezTo>
                  <a:cubicBezTo>
                    <a:pt x="38" y="23"/>
                    <a:pt x="38" y="24"/>
                    <a:pt x="38" y="26"/>
                  </a:cubicBezTo>
                  <a:cubicBezTo>
                    <a:pt x="38" y="26"/>
                    <a:pt x="38" y="26"/>
                    <a:pt x="38" y="26"/>
                  </a:cubicBezTo>
                  <a:cubicBezTo>
                    <a:pt x="38" y="36"/>
                    <a:pt x="33" y="43"/>
                    <a:pt x="27" y="48"/>
                  </a:cubicBezTo>
                  <a:cubicBezTo>
                    <a:pt x="27" y="48"/>
                    <a:pt x="27" y="48"/>
                    <a:pt x="27" y="48"/>
                  </a:cubicBezTo>
                  <a:cubicBezTo>
                    <a:pt x="21" y="53"/>
                    <a:pt x="15" y="55"/>
                    <a:pt x="11" y="56"/>
                  </a:cubicBezTo>
                  <a:cubicBezTo>
                    <a:pt x="11" y="56"/>
                    <a:pt x="11" y="56"/>
                    <a:pt x="11" y="56"/>
                  </a:cubicBezTo>
                  <a:cubicBezTo>
                    <a:pt x="11" y="56"/>
                    <a:pt x="11" y="56"/>
                    <a:pt x="11" y="56"/>
                  </a:cubicBezTo>
                  <a:cubicBezTo>
                    <a:pt x="11" y="56"/>
                    <a:pt x="11" y="56"/>
                    <a:pt x="11" y="56"/>
                  </a:cubicBezTo>
                  <a:cubicBezTo>
                    <a:pt x="11" y="56"/>
                    <a:pt x="9" y="55"/>
                    <a:pt x="7" y="54"/>
                  </a:cubicBezTo>
                  <a:close/>
                  <a:moveTo>
                    <a:pt x="10" y="54"/>
                  </a:moveTo>
                  <a:cubicBezTo>
                    <a:pt x="10" y="54"/>
                    <a:pt x="10" y="54"/>
                    <a:pt x="10" y="54"/>
                  </a:cubicBezTo>
                  <a:cubicBezTo>
                    <a:pt x="10" y="54"/>
                    <a:pt x="10" y="54"/>
                    <a:pt x="10" y="54"/>
                  </a:cubicBezTo>
                  <a:close/>
                  <a:moveTo>
                    <a:pt x="13" y="51"/>
                  </a:moveTo>
                  <a:cubicBezTo>
                    <a:pt x="15" y="51"/>
                    <a:pt x="17" y="50"/>
                    <a:pt x="20" y="48"/>
                  </a:cubicBezTo>
                  <a:cubicBezTo>
                    <a:pt x="20" y="48"/>
                    <a:pt x="20" y="48"/>
                    <a:pt x="20" y="48"/>
                  </a:cubicBezTo>
                  <a:cubicBezTo>
                    <a:pt x="17" y="50"/>
                    <a:pt x="15" y="51"/>
                    <a:pt x="13" y="51"/>
                  </a:cubicBezTo>
                  <a:cubicBezTo>
                    <a:pt x="13" y="51"/>
                    <a:pt x="13" y="51"/>
                    <a:pt x="13" y="51"/>
                  </a:cubicBezTo>
                  <a:cubicBezTo>
                    <a:pt x="13" y="51"/>
                    <a:pt x="13" y="51"/>
                    <a:pt x="13" y="51"/>
                  </a:cubicBezTo>
                  <a:close/>
                  <a:moveTo>
                    <a:pt x="20" y="48"/>
                  </a:moveTo>
                  <a:cubicBezTo>
                    <a:pt x="20" y="48"/>
                    <a:pt x="20" y="48"/>
                    <a:pt x="20" y="48"/>
                  </a:cubicBezTo>
                  <a:cubicBezTo>
                    <a:pt x="20" y="48"/>
                    <a:pt x="20" y="48"/>
                    <a:pt x="20" y="48"/>
                  </a:cubicBezTo>
                  <a:cubicBezTo>
                    <a:pt x="20" y="48"/>
                    <a:pt x="20" y="48"/>
                    <a:pt x="20" y="48"/>
                  </a:cubicBezTo>
                  <a:close/>
                  <a:moveTo>
                    <a:pt x="28" y="42"/>
                  </a:moveTo>
                  <a:cubicBezTo>
                    <a:pt x="31" y="38"/>
                    <a:pt x="33" y="34"/>
                    <a:pt x="34" y="29"/>
                  </a:cubicBezTo>
                  <a:cubicBezTo>
                    <a:pt x="34" y="29"/>
                    <a:pt x="34" y="29"/>
                    <a:pt x="34" y="29"/>
                  </a:cubicBezTo>
                  <a:cubicBezTo>
                    <a:pt x="34" y="29"/>
                    <a:pt x="34" y="29"/>
                    <a:pt x="34" y="29"/>
                  </a:cubicBezTo>
                  <a:cubicBezTo>
                    <a:pt x="33" y="34"/>
                    <a:pt x="31" y="38"/>
                    <a:pt x="28" y="42"/>
                  </a:cubicBezTo>
                  <a:close/>
                  <a:moveTo>
                    <a:pt x="34" y="21"/>
                  </a:moveTo>
                  <a:cubicBezTo>
                    <a:pt x="34" y="23"/>
                    <a:pt x="34" y="25"/>
                    <a:pt x="34" y="26"/>
                  </a:cubicBezTo>
                  <a:cubicBezTo>
                    <a:pt x="34" y="26"/>
                    <a:pt x="34" y="26"/>
                    <a:pt x="34" y="26"/>
                  </a:cubicBezTo>
                  <a:cubicBezTo>
                    <a:pt x="34" y="27"/>
                    <a:pt x="34" y="27"/>
                    <a:pt x="34" y="27"/>
                  </a:cubicBezTo>
                  <a:cubicBezTo>
                    <a:pt x="34" y="26"/>
                    <a:pt x="34" y="26"/>
                    <a:pt x="34" y="26"/>
                  </a:cubicBezTo>
                  <a:cubicBezTo>
                    <a:pt x="34" y="26"/>
                    <a:pt x="34" y="26"/>
                    <a:pt x="34" y="26"/>
                  </a:cubicBezTo>
                  <a:cubicBezTo>
                    <a:pt x="34" y="25"/>
                    <a:pt x="34" y="23"/>
                    <a:pt x="34" y="21"/>
                  </a:cubicBezTo>
                  <a:cubicBezTo>
                    <a:pt x="34" y="21"/>
                    <a:pt x="34" y="21"/>
                    <a:pt x="34" y="21"/>
                  </a:cubicBezTo>
                  <a:cubicBezTo>
                    <a:pt x="33" y="20"/>
                    <a:pt x="33" y="18"/>
                    <a:pt x="32" y="16"/>
                  </a:cubicBezTo>
                  <a:cubicBezTo>
                    <a:pt x="32" y="16"/>
                    <a:pt x="32" y="16"/>
                    <a:pt x="32" y="16"/>
                  </a:cubicBezTo>
                  <a:cubicBezTo>
                    <a:pt x="33" y="18"/>
                    <a:pt x="33" y="20"/>
                    <a:pt x="34" y="21"/>
                  </a:cubicBezTo>
                  <a:close/>
                  <a:moveTo>
                    <a:pt x="32" y="16"/>
                  </a:moveTo>
                  <a:cubicBezTo>
                    <a:pt x="32" y="16"/>
                    <a:pt x="32" y="16"/>
                    <a:pt x="32" y="16"/>
                  </a:cubicBezTo>
                  <a:cubicBezTo>
                    <a:pt x="32" y="16"/>
                    <a:pt x="32" y="16"/>
                    <a:pt x="32" y="16"/>
                  </a:cubicBezTo>
                  <a:cubicBezTo>
                    <a:pt x="32" y="16"/>
                    <a:pt x="32" y="16"/>
                    <a:pt x="32" y="16"/>
                  </a:cubicBezTo>
                  <a:close/>
                  <a:moveTo>
                    <a:pt x="32" y="16"/>
                  </a:moveTo>
                  <a:cubicBezTo>
                    <a:pt x="32" y="16"/>
                    <a:pt x="32" y="16"/>
                    <a:pt x="32" y="16"/>
                  </a:cubicBezTo>
                  <a:cubicBezTo>
                    <a:pt x="32" y="16"/>
                    <a:pt x="32" y="16"/>
                    <a:pt x="32" y="16"/>
                  </a:cubicBezTo>
                  <a:cubicBezTo>
                    <a:pt x="32" y="16"/>
                    <a:pt x="32" y="16"/>
                    <a:pt x="32" y="16"/>
                  </a:cubicBezTo>
                  <a:close/>
                  <a:moveTo>
                    <a:pt x="32" y="16"/>
                  </a:moveTo>
                  <a:cubicBezTo>
                    <a:pt x="32" y="16"/>
                    <a:pt x="32" y="16"/>
                    <a:pt x="32" y="16"/>
                  </a:cubicBezTo>
                  <a:cubicBezTo>
                    <a:pt x="32" y="16"/>
                    <a:pt x="32" y="16"/>
                    <a:pt x="32" y="16"/>
                  </a:cubicBezTo>
                  <a:cubicBezTo>
                    <a:pt x="32" y="16"/>
                    <a:pt x="32" y="16"/>
                    <a:pt x="32" y="16"/>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4"/>
                  </a:moveTo>
                  <a:cubicBezTo>
                    <a:pt x="32" y="14"/>
                    <a:pt x="32" y="14"/>
                    <a:pt x="32" y="14"/>
                  </a:cubicBezTo>
                  <a:cubicBezTo>
                    <a:pt x="32" y="14"/>
                    <a:pt x="32" y="14"/>
                    <a:pt x="32" y="14"/>
                  </a:cubicBezTo>
                  <a:cubicBezTo>
                    <a:pt x="32" y="14"/>
                    <a:pt x="32" y="14"/>
                    <a:pt x="32" y="14"/>
                  </a:cubicBezTo>
                  <a:close/>
                  <a:moveTo>
                    <a:pt x="32" y="14"/>
                  </a:moveTo>
                  <a:cubicBezTo>
                    <a:pt x="32" y="14"/>
                    <a:pt x="32" y="14"/>
                    <a:pt x="32" y="14"/>
                  </a:cubicBezTo>
                  <a:cubicBezTo>
                    <a:pt x="32" y="14"/>
                    <a:pt x="32" y="14"/>
                    <a:pt x="32" y="14"/>
                  </a:cubicBezTo>
                  <a:cubicBezTo>
                    <a:pt x="32" y="14"/>
                    <a:pt x="32" y="14"/>
                    <a:pt x="32" y="14"/>
                  </a:cubicBezTo>
                  <a:close/>
                  <a:moveTo>
                    <a:pt x="31" y="14"/>
                  </a:moveTo>
                  <a:cubicBezTo>
                    <a:pt x="31" y="14"/>
                    <a:pt x="31" y="14"/>
                    <a:pt x="31" y="14"/>
                  </a:cubicBezTo>
                  <a:cubicBezTo>
                    <a:pt x="31" y="14"/>
                    <a:pt x="31" y="14"/>
                    <a:pt x="31" y="14"/>
                  </a:cubicBezTo>
                  <a:cubicBezTo>
                    <a:pt x="31" y="14"/>
                    <a:pt x="31" y="14"/>
                    <a:pt x="31" y="14"/>
                  </a:cubicBezTo>
                  <a:close/>
                  <a:moveTo>
                    <a:pt x="31" y="14"/>
                  </a:moveTo>
                  <a:cubicBezTo>
                    <a:pt x="31" y="14"/>
                    <a:pt x="31" y="14"/>
                    <a:pt x="31" y="14"/>
                  </a:cubicBezTo>
                  <a:cubicBezTo>
                    <a:pt x="31" y="14"/>
                    <a:pt x="31" y="14"/>
                    <a:pt x="31" y="14"/>
                  </a:cubicBezTo>
                  <a:cubicBezTo>
                    <a:pt x="31" y="14"/>
                    <a:pt x="31" y="14"/>
                    <a:pt x="31" y="14"/>
                  </a:cubicBezTo>
                  <a:close/>
                  <a:moveTo>
                    <a:pt x="31" y="14"/>
                  </a:moveTo>
                  <a:cubicBezTo>
                    <a:pt x="31" y="13"/>
                    <a:pt x="31" y="13"/>
                    <a:pt x="31" y="13"/>
                  </a:cubicBezTo>
                  <a:cubicBezTo>
                    <a:pt x="31" y="13"/>
                    <a:pt x="31" y="13"/>
                    <a:pt x="31" y="13"/>
                  </a:cubicBezTo>
                  <a:cubicBezTo>
                    <a:pt x="31" y="13"/>
                    <a:pt x="31" y="13"/>
                    <a:pt x="31" y="14"/>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2"/>
                  </a:moveTo>
                  <a:cubicBezTo>
                    <a:pt x="31" y="12"/>
                    <a:pt x="31" y="12"/>
                    <a:pt x="31" y="12"/>
                  </a:cubicBezTo>
                  <a:cubicBezTo>
                    <a:pt x="31" y="12"/>
                    <a:pt x="31" y="12"/>
                    <a:pt x="31" y="12"/>
                  </a:cubicBezTo>
                  <a:cubicBezTo>
                    <a:pt x="31" y="12"/>
                    <a:pt x="31" y="12"/>
                    <a:pt x="31" y="12"/>
                  </a:cubicBezTo>
                  <a:close/>
                  <a:moveTo>
                    <a:pt x="31" y="12"/>
                  </a:moveTo>
                  <a:cubicBezTo>
                    <a:pt x="31" y="12"/>
                    <a:pt x="31" y="12"/>
                    <a:pt x="30" y="12"/>
                  </a:cubicBezTo>
                  <a:cubicBezTo>
                    <a:pt x="30" y="12"/>
                    <a:pt x="30" y="12"/>
                    <a:pt x="30" y="12"/>
                  </a:cubicBezTo>
                  <a:cubicBezTo>
                    <a:pt x="31" y="12"/>
                    <a:pt x="31" y="12"/>
                    <a:pt x="31" y="12"/>
                  </a:cubicBezTo>
                  <a:close/>
                  <a:moveTo>
                    <a:pt x="30" y="12"/>
                  </a:moveTo>
                  <a:cubicBezTo>
                    <a:pt x="30" y="12"/>
                    <a:pt x="30" y="12"/>
                    <a:pt x="30" y="12"/>
                  </a:cubicBezTo>
                  <a:cubicBezTo>
                    <a:pt x="30" y="12"/>
                    <a:pt x="30" y="12"/>
                    <a:pt x="30" y="12"/>
                  </a:cubicBezTo>
                  <a:cubicBezTo>
                    <a:pt x="30" y="12"/>
                    <a:pt x="30" y="12"/>
                    <a:pt x="30" y="12"/>
                  </a:cubicBezTo>
                  <a:close/>
                  <a:moveTo>
                    <a:pt x="30" y="12"/>
                  </a:moveTo>
                  <a:cubicBezTo>
                    <a:pt x="30" y="12"/>
                    <a:pt x="30" y="12"/>
                    <a:pt x="30" y="12"/>
                  </a:cubicBezTo>
                  <a:cubicBezTo>
                    <a:pt x="30" y="12"/>
                    <a:pt x="30" y="12"/>
                    <a:pt x="30" y="12"/>
                  </a:cubicBezTo>
                  <a:cubicBezTo>
                    <a:pt x="30" y="12"/>
                    <a:pt x="30" y="12"/>
                    <a:pt x="30" y="12"/>
                  </a:cubicBezTo>
                  <a:close/>
                  <a:moveTo>
                    <a:pt x="30" y="12"/>
                  </a:moveTo>
                  <a:cubicBezTo>
                    <a:pt x="30" y="12"/>
                    <a:pt x="30" y="12"/>
                    <a:pt x="30" y="11"/>
                  </a:cubicBezTo>
                  <a:cubicBezTo>
                    <a:pt x="30" y="11"/>
                    <a:pt x="30" y="11"/>
                    <a:pt x="30" y="11"/>
                  </a:cubicBezTo>
                  <a:cubicBezTo>
                    <a:pt x="30" y="12"/>
                    <a:pt x="30" y="12"/>
                    <a:pt x="30" y="12"/>
                  </a:cubicBezTo>
                  <a:close/>
                  <a:moveTo>
                    <a:pt x="30" y="11"/>
                  </a:moveTo>
                  <a:cubicBezTo>
                    <a:pt x="27" y="6"/>
                    <a:pt x="21" y="4"/>
                    <a:pt x="17" y="4"/>
                  </a:cubicBezTo>
                  <a:cubicBezTo>
                    <a:pt x="17" y="4"/>
                    <a:pt x="17" y="4"/>
                    <a:pt x="17" y="4"/>
                  </a:cubicBezTo>
                  <a:cubicBezTo>
                    <a:pt x="17" y="4"/>
                    <a:pt x="17"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4"/>
                  </a:cubicBezTo>
                  <a:cubicBezTo>
                    <a:pt x="21" y="4"/>
                    <a:pt x="26" y="5"/>
                    <a:pt x="30" y="11"/>
                  </a:cubicBezTo>
                  <a:close/>
                  <a:moveTo>
                    <a:pt x="7" y="6"/>
                  </a:moveTo>
                  <a:cubicBezTo>
                    <a:pt x="7" y="6"/>
                    <a:pt x="7" y="6"/>
                    <a:pt x="7" y="5"/>
                  </a:cubicBezTo>
                  <a:cubicBezTo>
                    <a:pt x="7" y="5"/>
                    <a:pt x="7" y="5"/>
                    <a:pt x="7" y="5"/>
                  </a:cubicBezTo>
                  <a:cubicBezTo>
                    <a:pt x="9" y="5"/>
                    <a:pt x="10" y="5"/>
                    <a:pt x="11" y="4"/>
                  </a:cubicBezTo>
                  <a:cubicBezTo>
                    <a:pt x="11" y="4"/>
                    <a:pt x="11" y="4"/>
                    <a:pt x="11" y="4"/>
                  </a:cubicBezTo>
                  <a:cubicBezTo>
                    <a:pt x="9" y="5"/>
                    <a:pt x="8" y="5"/>
                    <a:pt x="7" y="6"/>
                  </a:cubicBezTo>
                  <a:cubicBezTo>
                    <a:pt x="7" y="6"/>
                    <a:pt x="7" y="6"/>
                    <a:pt x="7" y="6"/>
                  </a:cubicBezTo>
                  <a:cubicBezTo>
                    <a:pt x="7" y="6"/>
                    <a:pt x="7" y="6"/>
                    <a:pt x="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269"/>
            <p:cNvSpPr/>
            <p:nvPr/>
          </p:nvSpPr>
          <p:spPr bwMode="auto">
            <a:xfrm>
              <a:off x="2131" y="1057"/>
              <a:ext cx="323" cy="214"/>
            </a:xfrm>
            <a:custGeom>
              <a:avLst/>
              <a:gdLst>
                <a:gd name="T0" fmla="*/ 2 w 128"/>
                <a:gd name="T1" fmla="*/ 83 h 85"/>
                <a:gd name="T2" fmla="*/ 4 w 128"/>
                <a:gd name="T3" fmla="*/ 84 h 85"/>
                <a:gd name="T4" fmla="*/ 2 w 128"/>
                <a:gd name="T5" fmla="*/ 84 h 85"/>
                <a:gd name="T6" fmla="*/ 2 w 128"/>
                <a:gd name="T7" fmla="*/ 84 h 85"/>
                <a:gd name="T8" fmla="*/ 2 w 128"/>
                <a:gd name="T9" fmla="*/ 84 h 85"/>
                <a:gd name="T10" fmla="*/ 2 w 128"/>
                <a:gd name="T11" fmla="*/ 84 h 85"/>
                <a:gd name="T12" fmla="*/ 2 w 128"/>
                <a:gd name="T13" fmla="*/ 84 h 85"/>
                <a:gd name="T14" fmla="*/ 2 w 128"/>
                <a:gd name="T15" fmla="*/ 84 h 85"/>
                <a:gd name="T16" fmla="*/ 0 w 128"/>
                <a:gd name="T17" fmla="*/ 49 h 85"/>
                <a:gd name="T18" fmla="*/ 0 w 128"/>
                <a:gd name="T19" fmla="*/ 49 h 85"/>
                <a:gd name="T20" fmla="*/ 0 w 128"/>
                <a:gd name="T21" fmla="*/ 40 h 85"/>
                <a:gd name="T22" fmla="*/ 0 w 128"/>
                <a:gd name="T23" fmla="*/ 40 h 85"/>
                <a:gd name="T24" fmla="*/ 2 w 128"/>
                <a:gd name="T25" fmla="*/ 35 h 85"/>
                <a:gd name="T26" fmla="*/ 2 w 128"/>
                <a:gd name="T27" fmla="*/ 35 h 85"/>
                <a:gd name="T28" fmla="*/ 50 w 128"/>
                <a:gd name="T29" fmla="*/ 1 h 85"/>
                <a:gd name="T30" fmla="*/ 50 w 128"/>
                <a:gd name="T31" fmla="*/ 1 h 85"/>
                <a:gd name="T32" fmla="*/ 70 w 128"/>
                <a:gd name="T33" fmla="*/ 0 h 85"/>
                <a:gd name="T34" fmla="*/ 70 w 128"/>
                <a:gd name="T35" fmla="*/ 0 h 85"/>
                <a:gd name="T36" fmla="*/ 103 w 128"/>
                <a:gd name="T37" fmla="*/ 9 h 85"/>
                <a:gd name="T38" fmla="*/ 103 w 128"/>
                <a:gd name="T39" fmla="*/ 9 h 85"/>
                <a:gd name="T40" fmla="*/ 118 w 128"/>
                <a:gd name="T41" fmla="*/ 37 h 85"/>
                <a:gd name="T42" fmla="*/ 118 w 128"/>
                <a:gd name="T43" fmla="*/ 37 h 85"/>
                <a:gd name="T44" fmla="*/ 128 w 128"/>
                <a:gd name="T45" fmla="*/ 65 h 85"/>
                <a:gd name="T46" fmla="*/ 128 w 128"/>
                <a:gd name="T47" fmla="*/ 65 h 85"/>
                <a:gd name="T48" fmla="*/ 124 w 128"/>
                <a:gd name="T49" fmla="*/ 66 h 85"/>
                <a:gd name="T50" fmla="*/ 115 w 128"/>
                <a:gd name="T51" fmla="*/ 39 h 85"/>
                <a:gd name="T52" fmla="*/ 115 w 128"/>
                <a:gd name="T53" fmla="*/ 39 h 85"/>
                <a:gd name="T54" fmla="*/ 100 w 128"/>
                <a:gd name="T55" fmla="*/ 11 h 85"/>
                <a:gd name="T56" fmla="*/ 100 w 128"/>
                <a:gd name="T57" fmla="*/ 11 h 85"/>
                <a:gd name="T58" fmla="*/ 70 w 128"/>
                <a:gd name="T59" fmla="*/ 4 h 85"/>
                <a:gd name="T60" fmla="*/ 70 w 128"/>
                <a:gd name="T61" fmla="*/ 4 h 85"/>
                <a:gd name="T62" fmla="*/ 50 w 128"/>
                <a:gd name="T63" fmla="*/ 5 h 85"/>
                <a:gd name="T64" fmla="*/ 50 w 128"/>
                <a:gd name="T65" fmla="*/ 5 h 85"/>
                <a:gd name="T66" fmla="*/ 5 w 128"/>
                <a:gd name="T67" fmla="*/ 37 h 85"/>
                <a:gd name="T68" fmla="*/ 5 w 128"/>
                <a:gd name="T69" fmla="*/ 37 h 85"/>
                <a:gd name="T70" fmla="*/ 4 w 128"/>
                <a:gd name="T71" fmla="*/ 41 h 85"/>
                <a:gd name="T72" fmla="*/ 4 w 128"/>
                <a:gd name="T73" fmla="*/ 41 h 85"/>
                <a:gd name="T74" fmla="*/ 4 w 128"/>
                <a:gd name="T75" fmla="*/ 49 h 85"/>
                <a:gd name="T76" fmla="*/ 4 w 128"/>
                <a:gd name="T77" fmla="*/ 49 h 85"/>
                <a:gd name="T78" fmla="*/ 6 w 128"/>
                <a:gd name="T79" fmla="*/ 84 h 85"/>
                <a:gd name="T80" fmla="*/ 6 w 128"/>
                <a:gd name="T81" fmla="*/ 84 h 85"/>
                <a:gd name="T82" fmla="*/ 6 w 128"/>
                <a:gd name="T83" fmla="*/ 84 h 85"/>
                <a:gd name="T84" fmla="*/ 6 w 128"/>
                <a:gd name="T85" fmla="*/ 84 h 85"/>
                <a:gd name="T86" fmla="*/ 5 w 128"/>
                <a:gd name="T87" fmla="*/ 85 h 85"/>
                <a:gd name="T88" fmla="*/ 5 w 128"/>
                <a:gd name="T89" fmla="*/ 85 h 85"/>
                <a:gd name="T90" fmla="*/ 2 w 128"/>
                <a:gd name="T91"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85">
                  <a:moveTo>
                    <a:pt x="2" y="83"/>
                  </a:moveTo>
                  <a:cubicBezTo>
                    <a:pt x="4" y="84"/>
                    <a:pt x="4" y="84"/>
                    <a:pt x="4" y="84"/>
                  </a:cubicBezTo>
                  <a:cubicBezTo>
                    <a:pt x="2" y="84"/>
                    <a:pt x="2" y="84"/>
                    <a:pt x="2" y="84"/>
                  </a:cubicBezTo>
                  <a:cubicBezTo>
                    <a:pt x="2" y="84"/>
                    <a:pt x="2" y="84"/>
                    <a:pt x="2" y="84"/>
                  </a:cubicBezTo>
                  <a:cubicBezTo>
                    <a:pt x="2" y="84"/>
                    <a:pt x="2" y="84"/>
                    <a:pt x="2" y="84"/>
                  </a:cubicBezTo>
                  <a:cubicBezTo>
                    <a:pt x="2" y="84"/>
                    <a:pt x="2" y="84"/>
                    <a:pt x="2" y="84"/>
                  </a:cubicBezTo>
                  <a:cubicBezTo>
                    <a:pt x="2" y="84"/>
                    <a:pt x="2" y="84"/>
                    <a:pt x="2" y="84"/>
                  </a:cubicBezTo>
                  <a:cubicBezTo>
                    <a:pt x="2" y="84"/>
                    <a:pt x="2" y="84"/>
                    <a:pt x="2" y="84"/>
                  </a:cubicBezTo>
                  <a:cubicBezTo>
                    <a:pt x="2" y="81"/>
                    <a:pt x="0" y="63"/>
                    <a:pt x="0" y="49"/>
                  </a:cubicBezTo>
                  <a:cubicBezTo>
                    <a:pt x="0" y="49"/>
                    <a:pt x="0" y="49"/>
                    <a:pt x="0" y="49"/>
                  </a:cubicBezTo>
                  <a:cubicBezTo>
                    <a:pt x="0" y="46"/>
                    <a:pt x="0" y="43"/>
                    <a:pt x="0" y="40"/>
                  </a:cubicBezTo>
                  <a:cubicBezTo>
                    <a:pt x="0" y="40"/>
                    <a:pt x="0" y="40"/>
                    <a:pt x="0" y="40"/>
                  </a:cubicBezTo>
                  <a:cubicBezTo>
                    <a:pt x="1" y="38"/>
                    <a:pt x="1" y="36"/>
                    <a:pt x="2" y="35"/>
                  </a:cubicBezTo>
                  <a:cubicBezTo>
                    <a:pt x="2" y="35"/>
                    <a:pt x="2" y="35"/>
                    <a:pt x="2" y="35"/>
                  </a:cubicBezTo>
                  <a:cubicBezTo>
                    <a:pt x="5" y="31"/>
                    <a:pt x="17" y="6"/>
                    <a:pt x="50" y="1"/>
                  </a:cubicBezTo>
                  <a:cubicBezTo>
                    <a:pt x="50" y="1"/>
                    <a:pt x="50" y="1"/>
                    <a:pt x="50" y="1"/>
                  </a:cubicBezTo>
                  <a:cubicBezTo>
                    <a:pt x="57" y="0"/>
                    <a:pt x="64" y="0"/>
                    <a:pt x="70" y="0"/>
                  </a:cubicBezTo>
                  <a:cubicBezTo>
                    <a:pt x="70" y="0"/>
                    <a:pt x="70" y="0"/>
                    <a:pt x="70" y="0"/>
                  </a:cubicBezTo>
                  <a:cubicBezTo>
                    <a:pt x="90" y="0"/>
                    <a:pt x="100" y="5"/>
                    <a:pt x="103" y="9"/>
                  </a:cubicBezTo>
                  <a:cubicBezTo>
                    <a:pt x="103" y="9"/>
                    <a:pt x="103" y="9"/>
                    <a:pt x="103" y="9"/>
                  </a:cubicBezTo>
                  <a:cubicBezTo>
                    <a:pt x="107" y="14"/>
                    <a:pt x="113" y="23"/>
                    <a:pt x="118" y="37"/>
                  </a:cubicBezTo>
                  <a:cubicBezTo>
                    <a:pt x="118" y="37"/>
                    <a:pt x="118" y="37"/>
                    <a:pt x="118" y="37"/>
                  </a:cubicBezTo>
                  <a:cubicBezTo>
                    <a:pt x="124" y="52"/>
                    <a:pt x="128" y="65"/>
                    <a:pt x="128" y="65"/>
                  </a:cubicBezTo>
                  <a:cubicBezTo>
                    <a:pt x="128" y="65"/>
                    <a:pt x="128" y="65"/>
                    <a:pt x="128" y="65"/>
                  </a:cubicBezTo>
                  <a:cubicBezTo>
                    <a:pt x="124" y="66"/>
                    <a:pt x="124" y="66"/>
                    <a:pt x="124" y="66"/>
                  </a:cubicBezTo>
                  <a:cubicBezTo>
                    <a:pt x="124" y="66"/>
                    <a:pt x="120" y="53"/>
                    <a:pt x="115" y="39"/>
                  </a:cubicBezTo>
                  <a:cubicBezTo>
                    <a:pt x="115" y="39"/>
                    <a:pt x="115" y="39"/>
                    <a:pt x="115" y="39"/>
                  </a:cubicBezTo>
                  <a:cubicBezTo>
                    <a:pt x="109" y="25"/>
                    <a:pt x="104" y="15"/>
                    <a:pt x="100" y="11"/>
                  </a:cubicBezTo>
                  <a:cubicBezTo>
                    <a:pt x="100" y="11"/>
                    <a:pt x="100" y="11"/>
                    <a:pt x="100" y="11"/>
                  </a:cubicBezTo>
                  <a:cubicBezTo>
                    <a:pt x="98" y="9"/>
                    <a:pt x="89" y="4"/>
                    <a:pt x="70" y="4"/>
                  </a:cubicBezTo>
                  <a:cubicBezTo>
                    <a:pt x="70" y="4"/>
                    <a:pt x="70" y="4"/>
                    <a:pt x="70" y="4"/>
                  </a:cubicBezTo>
                  <a:cubicBezTo>
                    <a:pt x="64" y="4"/>
                    <a:pt x="58" y="4"/>
                    <a:pt x="50" y="5"/>
                  </a:cubicBezTo>
                  <a:cubicBezTo>
                    <a:pt x="50" y="5"/>
                    <a:pt x="50" y="5"/>
                    <a:pt x="50" y="5"/>
                  </a:cubicBezTo>
                  <a:cubicBezTo>
                    <a:pt x="19" y="10"/>
                    <a:pt x="9" y="32"/>
                    <a:pt x="5" y="37"/>
                  </a:cubicBezTo>
                  <a:cubicBezTo>
                    <a:pt x="5" y="37"/>
                    <a:pt x="5" y="37"/>
                    <a:pt x="5" y="37"/>
                  </a:cubicBezTo>
                  <a:cubicBezTo>
                    <a:pt x="5" y="37"/>
                    <a:pt x="5" y="39"/>
                    <a:pt x="4" y="41"/>
                  </a:cubicBezTo>
                  <a:cubicBezTo>
                    <a:pt x="4" y="41"/>
                    <a:pt x="4" y="41"/>
                    <a:pt x="4" y="41"/>
                  </a:cubicBezTo>
                  <a:cubicBezTo>
                    <a:pt x="4" y="43"/>
                    <a:pt x="4" y="46"/>
                    <a:pt x="4" y="49"/>
                  </a:cubicBezTo>
                  <a:cubicBezTo>
                    <a:pt x="4" y="49"/>
                    <a:pt x="4" y="49"/>
                    <a:pt x="4" y="49"/>
                  </a:cubicBezTo>
                  <a:cubicBezTo>
                    <a:pt x="4" y="63"/>
                    <a:pt x="6" y="82"/>
                    <a:pt x="6" y="84"/>
                  </a:cubicBezTo>
                  <a:cubicBezTo>
                    <a:pt x="6" y="84"/>
                    <a:pt x="6" y="84"/>
                    <a:pt x="6" y="84"/>
                  </a:cubicBezTo>
                  <a:cubicBezTo>
                    <a:pt x="6" y="84"/>
                    <a:pt x="6" y="84"/>
                    <a:pt x="6" y="84"/>
                  </a:cubicBezTo>
                  <a:cubicBezTo>
                    <a:pt x="6" y="84"/>
                    <a:pt x="6" y="84"/>
                    <a:pt x="6" y="84"/>
                  </a:cubicBezTo>
                  <a:cubicBezTo>
                    <a:pt x="6" y="84"/>
                    <a:pt x="6" y="84"/>
                    <a:pt x="5" y="85"/>
                  </a:cubicBezTo>
                  <a:cubicBezTo>
                    <a:pt x="5" y="85"/>
                    <a:pt x="5" y="85"/>
                    <a:pt x="5" y="85"/>
                  </a:cubicBezTo>
                  <a:cubicBezTo>
                    <a:pt x="2" y="83"/>
                    <a:pt x="2" y="83"/>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270"/>
            <p:cNvSpPr>
              <a:spLocks noEditPoints="1"/>
            </p:cNvSpPr>
            <p:nvPr/>
          </p:nvSpPr>
          <p:spPr bwMode="auto">
            <a:xfrm>
              <a:off x="2126" y="1052"/>
              <a:ext cx="333" cy="226"/>
            </a:xfrm>
            <a:custGeom>
              <a:avLst/>
              <a:gdLst>
                <a:gd name="T0" fmla="*/ 2 w 132"/>
                <a:gd name="T1" fmla="*/ 88 h 90"/>
                <a:gd name="T2" fmla="*/ 2 w 132"/>
                <a:gd name="T3" fmla="*/ 86 h 90"/>
                <a:gd name="T4" fmla="*/ 2 w 132"/>
                <a:gd name="T5" fmla="*/ 86 h 90"/>
                <a:gd name="T6" fmla="*/ 2 w 132"/>
                <a:gd name="T7" fmla="*/ 86 h 90"/>
                <a:gd name="T8" fmla="*/ 0 w 132"/>
                <a:gd name="T9" fmla="*/ 51 h 90"/>
                <a:gd name="T10" fmla="*/ 0 w 132"/>
                <a:gd name="T11" fmla="*/ 51 h 90"/>
                <a:gd name="T12" fmla="*/ 0 w 132"/>
                <a:gd name="T13" fmla="*/ 51 h 90"/>
                <a:gd name="T14" fmla="*/ 0 w 132"/>
                <a:gd name="T15" fmla="*/ 42 h 90"/>
                <a:gd name="T16" fmla="*/ 3 w 132"/>
                <a:gd name="T17" fmla="*/ 35 h 90"/>
                <a:gd name="T18" fmla="*/ 52 w 132"/>
                <a:gd name="T19" fmla="*/ 1 h 90"/>
                <a:gd name="T20" fmla="*/ 72 w 132"/>
                <a:gd name="T21" fmla="*/ 0 h 90"/>
                <a:gd name="T22" fmla="*/ 107 w 132"/>
                <a:gd name="T23" fmla="*/ 10 h 90"/>
                <a:gd name="T24" fmla="*/ 122 w 132"/>
                <a:gd name="T25" fmla="*/ 39 h 90"/>
                <a:gd name="T26" fmla="*/ 132 w 132"/>
                <a:gd name="T27" fmla="*/ 67 h 90"/>
                <a:gd name="T28" fmla="*/ 125 w 132"/>
                <a:gd name="T29" fmla="*/ 71 h 90"/>
                <a:gd name="T30" fmla="*/ 124 w 132"/>
                <a:gd name="T31" fmla="*/ 69 h 90"/>
                <a:gd name="T32" fmla="*/ 124 w 132"/>
                <a:gd name="T33" fmla="*/ 69 h 90"/>
                <a:gd name="T34" fmla="*/ 124 w 132"/>
                <a:gd name="T35" fmla="*/ 69 h 90"/>
                <a:gd name="T36" fmla="*/ 124 w 132"/>
                <a:gd name="T37" fmla="*/ 68 h 90"/>
                <a:gd name="T38" fmla="*/ 123 w 132"/>
                <a:gd name="T39" fmla="*/ 66 h 90"/>
                <a:gd name="T40" fmla="*/ 121 w 132"/>
                <a:gd name="T41" fmla="*/ 60 h 90"/>
                <a:gd name="T42" fmla="*/ 115 w 132"/>
                <a:gd name="T43" fmla="*/ 42 h 90"/>
                <a:gd name="T44" fmla="*/ 101 w 132"/>
                <a:gd name="T45" fmla="*/ 15 h 90"/>
                <a:gd name="T46" fmla="*/ 72 w 132"/>
                <a:gd name="T47" fmla="*/ 8 h 90"/>
                <a:gd name="T48" fmla="*/ 72 w 132"/>
                <a:gd name="T49" fmla="*/ 8 h 90"/>
                <a:gd name="T50" fmla="*/ 53 w 132"/>
                <a:gd name="T51" fmla="*/ 9 h 90"/>
                <a:gd name="T52" fmla="*/ 9 w 132"/>
                <a:gd name="T53" fmla="*/ 40 h 90"/>
                <a:gd name="T54" fmla="*/ 9 w 132"/>
                <a:gd name="T55" fmla="*/ 41 h 90"/>
                <a:gd name="T56" fmla="*/ 8 w 132"/>
                <a:gd name="T57" fmla="*/ 43 h 90"/>
                <a:gd name="T58" fmla="*/ 8 w 132"/>
                <a:gd name="T59" fmla="*/ 51 h 90"/>
                <a:gd name="T60" fmla="*/ 10 w 132"/>
                <a:gd name="T61" fmla="*/ 86 h 90"/>
                <a:gd name="T62" fmla="*/ 10 w 132"/>
                <a:gd name="T63" fmla="*/ 86 h 90"/>
                <a:gd name="T64" fmla="*/ 10 w 132"/>
                <a:gd name="T65" fmla="*/ 86 h 90"/>
                <a:gd name="T66" fmla="*/ 9 w 132"/>
                <a:gd name="T67" fmla="*/ 88 h 90"/>
                <a:gd name="T68" fmla="*/ 5 w 132"/>
                <a:gd name="T69" fmla="*/ 88 h 90"/>
                <a:gd name="T70" fmla="*/ 4 w 132"/>
                <a:gd name="T71" fmla="*/ 51 h 90"/>
                <a:gd name="T72" fmla="*/ 4 w 132"/>
                <a:gd name="T73" fmla="*/ 52 h 90"/>
                <a:gd name="T74" fmla="*/ 5 w 132"/>
                <a:gd name="T75" fmla="*/ 80 h 90"/>
                <a:gd name="T76" fmla="*/ 126 w 132"/>
                <a:gd name="T77" fmla="*/ 62 h 90"/>
                <a:gd name="T78" fmla="*/ 125 w 132"/>
                <a:gd name="T79" fmla="*/ 59 h 90"/>
                <a:gd name="T80" fmla="*/ 118 w 132"/>
                <a:gd name="T81" fmla="*/ 40 h 90"/>
                <a:gd name="T82" fmla="*/ 109 w 132"/>
                <a:gd name="T83" fmla="*/ 20 h 90"/>
                <a:gd name="T84" fmla="*/ 118 w 132"/>
                <a:gd name="T85" fmla="*/ 40 h 90"/>
                <a:gd name="T86" fmla="*/ 5 w 132"/>
                <a:gd name="T87" fmla="*/ 38 h 90"/>
                <a:gd name="T88" fmla="*/ 5 w 132"/>
                <a:gd name="T89" fmla="*/ 38 h 90"/>
                <a:gd name="T90" fmla="*/ 5 w 132"/>
                <a:gd name="T91" fmla="*/ 41 h 90"/>
                <a:gd name="T92" fmla="*/ 9 w 132"/>
                <a:gd name="T93" fmla="*/ 40 h 90"/>
                <a:gd name="T94" fmla="*/ 9 w 132"/>
                <a:gd name="T95" fmla="*/ 40 h 90"/>
                <a:gd name="T96" fmla="*/ 6 w 132"/>
                <a:gd name="T97" fmla="*/ 38 h 90"/>
                <a:gd name="T98" fmla="*/ 6 w 132"/>
                <a:gd name="T99" fmla="*/ 38 h 90"/>
                <a:gd name="T100" fmla="*/ 6 w 132"/>
                <a:gd name="T101" fmla="*/ 38 h 90"/>
                <a:gd name="T102" fmla="*/ 6 w 132"/>
                <a:gd name="T103" fmla="*/ 38 h 90"/>
                <a:gd name="T104" fmla="*/ 6 w 132"/>
                <a:gd name="T105" fmla="*/ 38 h 90"/>
                <a:gd name="T106" fmla="*/ 6 w 132"/>
                <a:gd name="T107" fmla="*/ 38 h 90"/>
                <a:gd name="T108" fmla="*/ 6 w 132"/>
                <a:gd name="T109" fmla="*/ 38 h 90"/>
                <a:gd name="T110" fmla="*/ 6 w 132"/>
                <a:gd name="T111" fmla="*/ 38 h 90"/>
                <a:gd name="T112" fmla="*/ 6 w 132"/>
                <a:gd name="T113" fmla="*/ 37 h 90"/>
                <a:gd name="T114" fmla="*/ 6 w 132"/>
                <a:gd name="T115" fmla="*/ 38 h 90"/>
                <a:gd name="T116" fmla="*/ 9 w 132"/>
                <a:gd name="T117" fmla="*/ 32 h 90"/>
                <a:gd name="T118" fmla="*/ 52 w 132"/>
                <a:gd name="T119" fmla="*/ 5 h 90"/>
                <a:gd name="T120" fmla="*/ 72 w 132"/>
                <a:gd name="T121" fmla="*/ 4 h 90"/>
                <a:gd name="T122" fmla="*/ 72 w 132"/>
                <a:gd name="T123" fmla="*/ 4 h 90"/>
                <a:gd name="T124" fmla="*/ 52 w 132"/>
                <a:gd name="T125" fmla="*/ 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90">
                  <a:moveTo>
                    <a:pt x="5" y="88"/>
                  </a:moveTo>
                  <a:cubicBezTo>
                    <a:pt x="2" y="88"/>
                    <a:pt x="2" y="88"/>
                    <a:pt x="2" y="88"/>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3"/>
                    <a:pt x="0" y="65"/>
                    <a:pt x="0" y="51"/>
                  </a:cubicBezTo>
                  <a:cubicBezTo>
                    <a:pt x="0" y="51"/>
                    <a:pt x="0" y="51"/>
                    <a:pt x="0" y="51"/>
                  </a:cubicBezTo>
                  <a:cubicBezTo>
                    <a:pt x="0" y="51"/>
                    <a:pt x="0" y="51"/>
                    <a:pt x="0" y="51"/>
                  </a:cubicBezTo>
                  <a:cubicBezTo>
                    <a:pt x="0" y="51"/>
                    <a:pt x="0" y="51"/>
                    <a:pt x="0" y="51"/>
                  </a:cubicBezTo>
                  <a:cubicBezTo>
                    <a:pt x="0" y="51"/>
                    <a:pt x="0" y="51"/>
                    <a:pt x="0" y="51"/>
                  </a:cubicBezTo>
                  <a:cubicBezTo>
                    <a:pt x="0" y="48"/>
                    <a:pt x="0" y="45"/>
                    <a:pt x="0" y="42"/>
                  </a:cubicBezTo>
                  <a:cubicBezTo>
                    <a:pt x="0" y="42"/>
                    <a:pt x="0" y="42"/>
                    <a:pt x="0" y="42"/>
                  </a:cubicBezTo>
                  <a:cubicBezTo>
                    <a:pt x="1" y="40"/>
                    <a:pt x="1" y="38"/>
                    <a:pt x="3" y="35"/>
                  </a:cubicBezTo>
                  <a:cubicBezTo>
                    <a:pt x="3" y="35"/>
                    <a:pt x="3" y="35"/>
                    <a:pt x="3" y="35"/>
                  </a:cubicBezTo>
                  <a:cubicBezTo>
                    <a:pt x="5" y="32"/>
                    <a:pt x="17" y="6"/>
                    <a:pt x="52" y="1"/>
                  </a:cubicBezTo>
                  <a:cubicBezTo>
                    <a:pt x="52" y="1"/>
                    <a:pt x="52" y="1"/>
                    <a:pt x="52" y="1"/>
                  </a:cubicBezTo>
                  <a:cubicBezTo>
                    <a:pt x="59" y="0"/>
                    <a:pt x="66" y="0"/>
                    <a:pt x="72" y="0"/>
                  </a:cubicBezTo>
                  <a:cubicBezTo>
                    <a:pt x="72" y="0"/>
                    <a:pt x="72" y="0"/>
                    <a:pt x="72" y="0"/>
                  </a:cubicBezTo>
                  <a:cubicBezTo>
                    <a:pt x="92" y="0"/>
                    <a:pt x="103" y="5"/>
                    <a:pt x="107" y="10"/>
                  </a:cubicBezTo>
                  <a:cubicBezTo>
                    <a:pt x="107" y="10"/>
                    <a:pt x="107" y="10"/>
                    <a:pt x="107" y="10"/>
                  </a:cubicBezTo>
                  <a:cubicBezTo>
                    <a:pt x="111" y="15"/>
                    <a:pt x="116" y="24"/>
                    <a:pt x="122" y="39"/>
                  </a:cubicBezTo>
                  <a:cubicBezTo>
                    <a:pt x="122" y="39"/>
                    <a:pt x="122" y="39"/>
                    <a:pt x="122" y="39"/>
                  </a:cubicBezTo>
                  <a:cubicBezTo>
                    <a:pt x="128" y="53"/>
                    <a:pt x="131" y="66"/>
                    <a:pt x="132" y="67"/>
                  </a:cubicBezTo>
                  <a:cubicBezTo>
                    <a:pt x="132" y="67"/>
                    <a:pt x="132" y="67"/>
                    <a:pt x="132" y="67"/>
                  </a:cubicBezTo>
                  <a:cubicBezTo>
                    <a:pt x="132" y="69"/>
                    <a:pt x="132" y="69"/>
                    <a:pt x="132" y="69"/>
                  </a:cubicBezTo>
                  <a:cubicBezTo>
                    <a:pt x="125" y="71"/>
                    <a:pt x="125" y="71"/>
                    <a:pt x="125" y="71"/>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8"/>
                    <a:pt x="124" y="68"/>
                  </a:cubicBezTo>
                  <a:cubicBezTo>
                    <a:pt x="124" y="68"/>
                    <a:pt x="124" y="68"/>
                    <a:pt x="124" y="68"/>
                  </a:cubicBezTo>
                  <a:cubicBezTo>
                    <a:pt x="124" y="68"/>
                    <a:pt x="123" y="67"/>
                    <a:pt x="123" y="66"/>
                  </a:cubicBezTo>
                  <a:cubicBezTo>
                    <a:pt x="123" y="66"/>
                    <a:pt x="123" y="66"/>
                    <a:pt x="123" y="66"/>
                  </a:cubicBezTo>
                  <a:cubicBezTo>
                    <a:pt x="123" y="65"/>
                    <a:pt x="122" y="63"/>
                    <a:pt x="121" y="60"/>
                  </a:cubicBezTo>
                  <a:cubicBezTo>
                    <a:pt x="121" y="60"/>
                    <a:pt x="121" y="60"/>
                    <a:pt x="121" y="60"/>
                  </a:cubicBezTo>
                  <a:cubicBezTo>
                    <a:pt x="120" y="55"/>
                    <a:pt x="117" y="48"/>
                    <a:pt x="115" y="42"/>
                  </a:cubicBezTo>
                  <a:cubicBezTo>
                    <a:pt x="115" y="42"/>
                    <a:pt x="115" y="42"/>
                    <a:pt x="115" y="42"/>
                  </a:cubicBezTo>
                  <a:cubicBezTo>
                    <a:pt x="109" y="28"/>
                    <a:pt x="104" y="18"/>
                    <a:pt x="101" y="15"/>
                  </a:cubicBezTo>
                  <a:cubicBezTo>
                    <a:pt x="101" y="15"/>
                    <a:pt x="101" y="15"/>
                    <a:pt x="101" y="15"/>
                  </a:cubicBezTo>
                  <a:cubicBezTo>
                    <a:pt x="99" y="13"/>
                    <a:pt x="91" y="8"/>
                    <a:pt x="72" y="8"/>
                  </a:cubicBezTo>
                  <a:cubicBezTo>
                    <a:pt x="72" y="8"/>
                    <a:pt x="72" y="8"/>
                    <a:pt x="72" y="8"/>
                  </a:cubicBezTo>
                  <a:cubicBezTo>
                    <a:pt x="72" y="8"/>
                    <a:pt x="72" y="8"/>
                    <a:pt x="72" y="8"/>
                  </a:cubicBezTo>
                  <a:cubicBezTo>
                    <a:pt x="72" y="8"/>
                    <a:pt x="72" y="8"/>
                    <a:pt x="72" y="8"/>
                  </a:cubicBezTo>
                  <a:cubicBezTo>
                    <a:pt x="66" y="8"/>
                    <a:pt x="60" y="8"/>
                    <a:pt x="53" y="9"/>
                  </a:cubicBezTo>
                  <a:cubicBezTo>
                    <a:pt x="53" y="9"/>
                    <a:pt x="53" y="9"/>
                    <a:pt x="53" y="9"/>
                  </a:cubicBezTo>
                  <a:cubicBezTo>
                    <a:pt x="23" y="13"/>
                    <a:pt x="13" y="34"/>
                    <a:pt x="9" y="40"/>
                  </a:cubicBezTo>
                  <a:cubicBezTo>
                    <a:pt x="9" y="40"/>
                    <a:pt x="9" y="40"/>
                    <a:pt x="9" y="40"/>
                  </a:cubicBezTo>
                  <a:cubicBezTo>
                    <a:pt x="9" y="40"/>
                    <a:pt x="9" y="40"/>
                    <a:pt x="9" y="41"/>
                  </a:cubicBezTo>
                  <a:cubicBezTo>
                    <a:pt x="9" y="41"/>
                    <a:pt x="9" y="41"/>
                    <a:pt x="9" y="41"/>
                  </a:cubicBezTo>
                  <a:cubicBezTo>
                    <a:pt x="9" y="41"/>
                    <a:pt x="9" y="42"/>
                    <a:pt x="8" y="43"/>
                  </a:cubicBezTo>
                  <a:cubicBezTo>
                    <a:pt x="8" y="43"/>
                    <a:pt x="8" y="43"/>
                    <a:pt x="8" y="43"/>
                  </a:cubicBezTo>
                  <a:cubicBezTo>
                    <a:pt x="8" y="45"/>
                    <a:pt x="8" y="48"/>
                    <a:pt x="8" y="51"/>
                  </a:cubicBezTo>
                  <a:cubicBezTo>
                    <a:pt x="8" y="51"/>
                    <a:pt x="8" y="51"/>
                    <a:pt x="8" y="51"/>
                  </a:cubicBezTo>
                  <a:cubicBezTo>
                    <a:pt x="8" y="65"/>
                    <a:pt x="10" y="83"/>
                    <a:pt x="10" y="86"/>
                  </a:cubicBezTo>
                  <a:cubicBezTo>
                    <a:pt x="10" y="86"/>
                    <a:pt x="10" y="86"/>
                    <a:pt x="10" y="86"/>
                  </a:cubicBezTo>
                  <a:cubicBezTo>
                    <a:pt x="10" y="86"/>
                    <a:pt x="10" y="86"/>
                    <a:pt x="10" y="86"/>
                  </a:cubicBezTo>
                  <a:cubicBezTo>
                    <a:pt x="10" y="86"/>
                    <a:pt x="10" y="86"/>
                    <a:pt x="10" y="86"/>
                  </a:cubicBezTo>
                  <a:cubicBezTo>
                    <a:pt x="10" y="86"/>
                    <a:pt x="10" y="86"/>
                    <a:pt x="10" y="86"/>
                  </a:cubicBezTo>
                  <a:cubicBezTo>
                    <a:pt x="12" y="88"/>
                    <a:pt x="12" y="88"/>
                    <a:pt x="12" y="88"/>
                  </a:cubicBezTo>
                  <a:cubicBezTo>
                    <a:pt x="9" y="88"/>
                    <a:pt x="9" y="88"/>
                    <a:pt x="9" y="88"/>
                  </a:cubicBezTo>
                  <a:cubicBezTo>
                    <a:pt x="8" y="90"/>
                    <a:pt x="8" y="90"/>
                    <a:pt x="8" y="90"/>
                  </a:cubicBezTo>
                  <a:cubicBezTo>
                    <a:pt x="5" y="88"/>
                    <a:pt x="5" y="88"/>
                    <a:pt x="5" y="88"/>
                  </a:cubicBezTo>
                  <a:close/>
                  <a:moveTo>
                    <a:pt x="5" y="80"/>
                  </a:moveTo>
                  <a:cubicBezTo>
                    <a:pt x="5" y="73"/>
                    <a:pt x="4" y="61"/>
                    <a:pt x="4" y="51"/>
                  </a:cubicBezTo>
                  <a:cubicBezTo>
                    <a:pt x="4" y="51"/>
                    <a:pt x="4" y="51"/>
                    <a:pt x="4" y="51"/>
                  </a:cubicBezTo>
                  <a:cubicBezTo>
                    <a:pt x="4" y="52"/>
                    <a:pt x="4" y="52"/>
                    <a:pt x="4" y="52"/>
                  </a:cubicBezTo>
                  <a:cubicBezTo>
                    <a:pt x="4" y="52"/>
                    <a:pt x="4" y="52"/>
                    <a:pt x="4" y="52"/>
                  </a:cubicBezTo>
                  <a:cubicBezTo>
                    <a:pt x="4" y="61"/>
                    <a:pt x="5" y="73"/>
                    <a:pt x="5" y="80"/>
                  </a:cubicBezTo>
                  <a:close/>
                  <a:moveTo>
                    <a:pt x="118" y="40"/>
                  </a:moveTo>
                  <a:cubicBezTo>
                    <a:pt x="122" y="48"/>
                    <a:pt x="124" y="57"/>
                    <a:pt x="126" y="62"/>
                  </a:cubicBezTo>
                  <a:cubicBezTo>
                    <a:pt x="126" y="62"/>
                    <a:pt x="126" y="62"/>
                    <a:pt x="126" y="62"/>
                  </a:cubicBezTo>
                  <a:cubicBezTo>
                    <a:pt x="126" y="61"/>
                    <a:pt x="125" y="60"/>
                    <a:pt x="125" y="59"/>
                  </a:cubicBezTo>
                  <a:cubicBezTo>
                    <a:pt x="125" y="59"/>
                    <a:pt x="125" y="59"/>
                    <a:pt x="125" y="59"/>
                  </a:cubicBezTo>
                  <a:cubicBezTo>
                    <a:pt x="124" y="54"/>
                    <a:pt x="121" y="47"/>
                    <a:pt x="118" y="40"/>
                  </a:cubicBezTo>
                  <a:cubicBezTo>
                    <a:pt x="118" y="40"/>
                    <a:pt x="118" y="40"/>
                    <a:pt x="118" y="40"/>
                  </a:cubicBezTo>
                  <a:cubicBezTo>
                    <a:pt x="115" y="32"/>
                    <a:pt x="112" y="25"/>
                    <a:pt x="109" y="20"/>
                  </a:cubicBezTo>
                  <a:cubicBezTo>
                    <a:pt x="109" y="20"/>
                    <a:pt x="109" y="20"/>
                    <a:pt x="109" y="20"/>
                  </a:cubicBezTo>
                  <a:cubicBezTo>
                    <a:pt x="112" y="25"/>
                    <a:pt x="115" y="32"/>
                    <a:pt x="118" y="40"/>
                  </a:cubicBezTo>
                  <a:close/>
                  <a:moveTo>
                    <a:pt x="5" y="41"/>
                  </a:moveTo>
                  <a:cubicBezTo>
                    <a:pt x="5" y="39"/>
                    <a:pt x="5" y="39"/>
                    <a:pt x="5" y="38"/>
                  </a:cubicBezTo>
                  <a:cubicBezTo>
                    <a:pt x="5" y="38"/>
                    <a:pt x="5" y="38"/>
                    <a:pt x="5" y="38"/>
                  </a:cubicBezTo>
                  <a:cubicBezTo>
                    <a:pt x="5" y="38"/>
                    <a:pt x="5" y="38"/>
                    <a:pt x="5" y="38"/>
                  </a:cubicBezTo>
                  <a:cubicBezTo>
                    <a:pt x="5" y="38"/>
                    <a:pt x="5" y="38"/>
                    <a:pt x="5" y="38"/>
                  </a:cubicBezTo>
                  <a:cubicBezTo>
                    <a:pt x="5" y="39"/>
                    <a:pt x="5" y="40"/>
                    <a:pt x="5" y="41"/>
                  </a:cubicBezTo>
                  <a:close/>
                  <a:moveTo>
                    <a:pt x="9" y="40"/>
                  </a:moveTo>
                  <a:cubicBezTo>
                    <a:pt x="9" y="40"/>
                    <a:pt x="9" y="40"/>
                    <a:pt x="9" y="40"/>
                  </a:cubicBezTo>
                  <a:cubicBezTo>
                    <a:pt x="9" y="40"/>
                    <a:pt x="9" y="40"/>
                    <a:pt x="9" y="40"/>
                  </a:cubicBezTo>
                  <a:cubicBezTo>
                    <a:pt x="9" y="40"/>
                    <a:pt x="9" y="40"/>
                    <a:pt x="9" y="40"/>
                  </a:cubicBezTo>
                  <a:cubicBezTo>
                    <a:pt x="9" y="40"/>
                    <a:pt x="9" y="40"/>
                    <a:pt x="9" y="40"/>
                  </a:cubicBezTo>
                  <a:close/>
                  <a:moveTo>
                    <a:pt x="6" y="38"/>
                  </a:moveTo>
                  <a:cubicBezTo>
                    <a:pt x="6" y="38"/>
                    <a:pt x="6" y="38"/>
                    <a:pt x="6" y="38"/>
                  </a:cubicBezTo>
                  <a:cubicBezTo>
                    <a:pt x="6" y="38"/>
                    <a:pt x="6" y="38"/>
                    <a:pt x="6" y="38"/>
                  </a:cubicBezTo>
                  <a:cubicBezTo>
                    <a:pt x="6" y="38"/>
                    <a:pt x="6" y="38"/>
                    <a:pt x="6" y="38"/>
                  </a:cubicBezTo>
                  <a:cubicBezTo>
                    <a:pt x="6" y="38"/>
                    <a:pt x="6" y="38"/>
                    <a:pt x="6" y="38"/>
                  </a:cubicBezTo>
                  <a:close/>
                  <a:moveTo>
                    <a:pt x="6" y="38"/>
                  </a:move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lose/>
                  <a:moveTo>
                    <a:pt x="6" y="38"/>
                  </a:moveTo>
                  <a:cubicBezTo>
                    <a:pt x="6" y="38"/>
                    <a:pt x="6" y="38"/>
                    <a:pt x="6" y="38"/>
                  </a:cubicBezTo>
                  <a:cubicBezTo>
                    <a:pt x="6" y="38"/>
                    <a:pt x="6" y="38"/>
                    <a:pt x="6" y="38"/>
                  </a:cubicBezTo>
                  <a:cubicBezTo>
                    <a:pt x="6" y="38"/>
                    <a:pt x="6" y="37"/>
                    <a:pt x="6" y="37"/>
                  </a:cubicBezTo>
                  <a:cubicBezTo>
                    <a:pt x="6" y="37"/>
                    <a:pt x="6" y="37"/>
                    <a:pt x="6" y="37"/>
                  </a:cubicBezTo>
                  <a:cubicBezTo>
                    <a:pt x="6" y="37"/>
                    <a:pt x="6" y="38"/>
                    <a:pt x="6" y="38"/>
                  </a:cubicBezTo>
                  <a:close/>
                  <a:moveTo>
                    <a:pt x="52" y="5"/>
                  </a:moveTo>
                  <a:cubicBezTo>
                    <a:pt x="27" y="9"/>
                    <a:pt x="15" y="24"/>
                    <a:pt x="9" y="32"/>
                  </a:cubicBezTo>
                  <a:cubicBezTo>
                    <a:pt x="9" y="32"/>
                    <a:pt x="9" y="32"/>
                    <a:pt x="9" y="32"/>
                  </a:cubicBezTo>
                  <a:cubicBezTo>
                    <a:pt x="15" y="24"/>
                    <a:pt x="27" y="9"/>
                    <a:pt x="52" y="5"/>
                  </a:cubicBezTo>
                  <a:cubicBezTo>
                    <a:pt x="52" y="5"/>
                    <a:pt x="52" y="5"/>
                    <a:pt x="52" y="5"/>
                  </a:cubicBezTo>
                  <a:cubicBezTo>
                    <a:pt x="60" y="4"/>
                    <a:pt x="66" y="4"/>
                    <a:pt x="72" y="4"/>
                  </a:cubicBezTo>
                  <a:cubicBezTo>
                    <a:pt x="72" y="4"/>
                    <a:pt x="72" y="4"/>
                    <a:pt x="72" y="4"/>
                  </a:cubicBezTo>
                  <a:cubicBezTo>
                    <a:pt x="72" y="4"/>
                    <a:pt x="72" y="4"/>
                    <a:pt x="72" y="4"/>
                  </a:cubicBezTo>
                  <a:cubicBezTo>
                    <a:pt x="72" y="4"/>
                    <a:pt x="72" y="4"/>
                    <a:pt x="72" y="4"/>
                  </a:cubicBezTo>
                  <a:cubicBezTo>
                    <a:pt x="66" y="4"/>
                    <a:pt x="60" y="4"/>
                    <a:pt x="5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271"/>
            <p:cNvSpPr/>
            <p:nvPr/>
          </p:nvSpPr>
          <p:spPr bwMode="auto">
            <a:xfrm>
              <a:off x="2300" y="1449"/>
              <a:ext cx="10" cy="35"/>
            </a:xfrm>
            <a:custGeom>
              <a:avLst/>
              <a:gdLst>
                <a:gd name="T0" fmla="*/ 0 w 10"/>
                <a:gd name="T1" fmla="*/ 35 h 35"/>
                <a:gd name="T2" fmla="*/ 0 w 10"/>
                <a:gd name="T3" fmla="*/ 0 h 35"/>
                <a:gd name="T4" fmla="*/ 10 w 10"/>
                <a:gd name="T5" fmla="*/ 0 h 35"/>
                <a:gd name="T6" fmla="*/ 10 w 10"/>
                <a:gd name="T7" fmla="*/ 35 h 35"/>
                <a:gd name="T8" fmla="*/ 0 w 10"/>
                <a:gd name="T9" fmla="*/ 35 h 35"/>
                <a:gd name="T10" fmla="*/ 0 w 10"/>
                <a:gd name="T11" fmla="*/ 35 h 35"/>
              </a:gdLst>
              <a:ahLst/>
              <a:cxnLst>
                <a:cxn ang="0">
                  <a:pos x="T0" y="T1"/>
                </a:cxn>
                <a:cxn ang="0">
                  <a:pos x="T2" y="T3"/>
                </a:cxn>
                <a:cxn ang="0">
                  <a:pos x="T4" y="T5"/>
                </a:cxn>
                <a:cxn ang="0">
                  <a:pos x="T6" y="T7"/>
                </a:cxn>
                <a:cxn ang="0">
                  <a:pos x="T8" y="T9"/>
                </a:cxn>
                <a:cxn ang="0">
                  <a:pos x="T10" y="T11"/>
                </a:cxn>
              </a:cxnLst>
              <a:rect l="0" t="0" r="r" b="b"/>
              <a:pathLst>
                <a:path w="10" h="35">
                  <a:moveTo>
                    <a:pt x="0" y="35"/>
                  </a:moveTo>
                  <a:lnTo>
                    <a:pt x="0" y="0"/>
                  </a:lnTo>
                  <a:lnTo>
                    <a:pt x="10" y="0"/>
                  </a:lnTo>
                  <a:lnTo>
                    <a:pt x="10" y="35"/>
                  </a:lnTo>
                  <a:lnTo>
                    <a:pt x="0" y="35"/>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272"/>
            <p:cNvSpPr>
              <a:spLocks noEditPoints="1"/>
            </p:cNvSpPr>
            <p:nvPr/>
          </p:nvSpPr>
          <p:spPr bwMode="auto">
            <a:xfrm>
              <a:off x="2295" y="1444"/>
              <a:ext cx="20" cy="45"/>
            </a:xfrm>
            <a:custGeom>
              <a:avLst/>
              <a:gdLst>
                <a:gd name="T0" fmla="*/ 15 w 20"/>
                <a:gd name="T1" fmla="*/ 45 h 45"/>
                <a:gd name="T2" fmla="*/ 5 w 20"/>
                <a:gd name="T3" fmla="*/ 45 h 45"/>
                <a:gd name="T4" fmla="*/ 5 w 20"/>
                <a:gd name="T5" fmla="*/ 40 h 45"/>
                <a:gd name="T6" fmla="*/ 10 w 20"/>
                <a:gd name="T7" fmla="*/ 40 h 45"/>
                <a:gd name="T8" fmla="*/ 5 w 20"/>
                <a:gd name="T9" fmla="*/ 40 h 45"/>
                <a:gd name="T10" fmla="*/ 5 w 20"/>
                <a:gd name="T11" fmla="*/ 45 h 45"/>
                <a:gd name="T12" fmla="*/ 0 w 20"/>
                <a:gd name="T13" fmla="*/ 45 h 45"/>
                <a:gd name="T14" fmla="*/ 0 w 20"/>
                <a:gd name="T15" fmla="*/ 0 h 45"/>
                <a:gd name="T16" fmla="*/ 20 w 20"/>
                <a:gd name="T17" fmla="*/ 0 h 45"/>
                <a:gd name="T18" fmla="*/ 20 w 20"/>
                <a:gd name="T19" fmla="*/ 45 h 45"/>
                <a:gd name="T20" fmla="*/ 15 w 20"/>
                <a:gd name="T21" fmla="*/ 45 h 45"/>
                <a:gd name="T22" fmla="*/ 15 w 20"/>
                <a:gd name="T23" fmla="*/ 45 h 45"/>
                <a:gd name="T24" fmla="*/ 10 w 20"/>
                <a:gd name="T25" fmla="*/ 35 h 45"/>
                <a:gd name="T26" fmla="*/ 10 w 20"/>
                <a:gd name="T27" fmla="*/ 10 h 45"/>
                <a:gd name="T28" fmla="*/ 10 w 20"/>
                <a:gd name="T29" fmla="*/ 35 h 45"/>
                <a:gd name="T30" fmla="*/ 10 w 20"/>
                <a:gd name="T31"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45">
                  <a:moveTo>
                    <a:pt x="15" y="45"/>
                  </a:moveTo>
                  <a:lnTo>
                    <a:pt x="5" y="45"/>
                  </a:lnTo>
                  <a:lnTo>
                    <a:pt x="5" y="40"/>
                  </a:lnTo>
                  <a:lnTo>
                    <a:pt x="10" y="40"/>
                  </a:lnTo>
                  <a:lnTo>
                    <a:pt x="5" y="40"/>
                  </a:lnTo>
                  <a:lnTo>
                    <a:pt x="5" y="45"/>
                  </a:lnTo>
                  <a:lnTo>
                    <a:pt x="0" y="45"/>
                  </a:lnTo>
                  <a:lnTo>
                    <a:pt x="0" y="0"/>
                  </a:lnTo>
                  <a:lnTo>
                    <a:pt x="20" y="0"/>
                  </a:lnTo>
                  <a:lnTo>
                    <a:pt x="20" y="45"/>
                  </a:lnTo>
                  <a:lnTo>
                    <a:pt x="15" y="45"/>
                  </a:lnTo>
                  <a:lnTo>
                    <a:pt x="15" y="45"/>
                  </a:lnTo>
                  <a:close/>
                  <a:moveTo>
                    <a:pt x="10" y="35"/>
                  </a:moveTo>
                  <a:lnTo>
                    <a:pt x="10" y="10"/>
                  </a:lnTo>
                  <a:lnTo>
                    <a:pt x="10" y="35"/>
                  </a:lnTo>
                  <a:lnTo>
                    <a:pt x="1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73"/>
            <p:cNvSpPr/>
            <p:nvPr/>
          </p:nvSpPr>
          <p:spPr bwMode="auto">
            <a:xfrm>
              <a:off x="2252" y="1477"/>
              <a:ext cx="86" cy="35"/>
            </a:xfrm>
            <a:custGeom>
              <a:avLst/>
              <a:gdLst>
                <a:gd name="T0" fmla="*/ 25 w 34"/>
                <a:gd name="T1" fmla="*/ 13 h 14"/>
                <a:gd name="T2" fmla="*/ 19 w 34"/>
                <a:gd name="T3" fmla="*/ 9 h 14"/>
                <a:gd name="T4" fmla="*/ 19 w 34"/>
                <a:gd name="T5" fmla="*/ 9 h 14"/>
                <a:gd name="T6" fmla="*/ 18 w 34"/>
                <a:gd name="T7" fmla="*/ 7 h 14"/>
                <a:gd name="T8" fmla="*/ 18 w 34"/>
                <a:gd name="T9" fmla="*/ 7 h 14"/>
                <a:gd name="T10" fmla="*/ 7 w 34"/>
                <a:gd name="T11" fmla="*/ 14 h 14"/>
                <a:gd name="T12" fmla="*/ 7 w 34"/>
                <a:gd name="T13" fmla="*/ 14 h 14"/>
                <a:gd name="T14" fmla="*/ 6 w 34"/>
                <a:gd name="T15" fmla="*/ 13 h 14"/>
                <a:gd name="T16" fmla="*/ 6 w 34"/>
                <a:gd name="T17" fmla="*/ 13 h 14"/>
                <a:gd name="T18" fmla="*/ 0 w 34"/>
                <a:gd name="T19" fmla="*/ 4 h 14"/>
                <a:gd name="T20" fmla="*/ 0 w 34"/>
                <a:gd name="T21" fmla="*/ 4 h 14"/>
                <a:gd name="T22" fmla="*/ 0 w 34"/>
                <a:gd name="T23" fmla="*/ 3 h 14"/>
                <a:gd name="T24" fmla="*/ 0 w 34"/>
                <a:gd name="T25" fmla="*/ 3 h 14"/>
                <a:gd name="T26" fmla="*/ 4 w 34"/>
                <a:gd name="T27" fmla="*/ 4 h 14"/>
                <a:gd name="T28" fmla="*/ 4 w 34"/>
                <a:gd name="T29" fmla="*/ 4 h 14"/>
                <a:gd name="T30" fmla="*/ 4 w 34"/>
                <a:gd name="T31" fmla="*/ 4 h 14"/>
                <a:gd name="T32" fmla="*/ 5 w 34"/>
                <a:gd name="T33" fmla="*/ 7 h 14"/>
                <a:gd name="T34" fmla="*/ 5 w 34"/>
                <a:gd name="T35" fmla="*/ 7 h 14"/>
                <a:gd name="T36" fmla="*/ 6 w 34"/>
                <a:gd name="T37" fmla="*/ 9 h 14"/>
                <a:gd name="T38" fmla="*/ 6 w 34"/>
                <a:gd name="T39" fmla="*/ 9 h 14"/>
                <a:gd name="T40" fmla="*/ 7 w 34"/>
                <a:gd name="T41" fmla="*/ 10 h 14"/>
                <a:gd name="T42" fmla="*/ 7 w 34"/>
                <a:gd name="T43" fmla="*/ 10 h 14"/>
                <a:gd name="T44" fmla="*/ 13 w 34"/>
                <a:gd name="T45" fmla="*/ 6 h 14"/>
                <a:gd name="T46" fmla="*/ 13 w 34"/>
                <a:gd name="T47" fmla="*/ 6 h 14"/>
                <a:gd name="T48" fmla="*/ 17 w 34"/>
                <a:gd name="T49" fmla="*/ 2 h 14"/>
                <a:gd name="T50" fmla="*/ 17 w 34"/>
                <a:gd name="T51" fmla="*/ 2 h 14"/>
                <a:gd name="T52" fmla="*/ 19 w 34"/>
                <a:gd name="T53" fmla="*/ 0 h 14"/>
                <a:gd name="T54" fmla="*/ 20 w 34"/>
                <a:gd name="T55" fmla="*/ 3 h 14"/>
                <a:gd name="T56" fmla="*/ 22 w 34"/>
                <a:gd name="T57" fmla="*/ 6 h 14"/>
                <a:gd name="T58" fmla="*/ 22 w 34"/>
                <a:gd name="T59" fmla="*/ 6 h 14"/>
                <a:gd name="T60" fmla="*/ 25 w 34"/>
                <a:gd name="T61" fmla="*/ 9 h 14"/>
                <a:gd name="T62" fmla="*/ 25 w 34"/>
                <a:gd name="T63" fmla="*/ 9 h 14"/>
                <a:gd name="T64" fmla="*/ 25 w 34"/>
                <a:gd name="T65" fmla="*/ 9 h 14"/>
                <a:gd name="T66" fmla="*/ 25 w 34"/>
                <a:gd name="T67" fmla="*/ 9 h 14"/>
                <a:gd name="T68" fmla="*/ 25 w 34"/>
                <a:gd name="T69" fmla="*/ 9 h 14"/>
                <a:gd name="T70" fmla="*/ 25 w 34"/>
                <a:gd name="T71" fmla="*/ 9 h 14"/>
                <a:gd name="T72" fmla="*/ 26 w 34"/>
                <a:gd name="T73" fmla="*/ 9 h 14"/>
                <a:gd name="T74" fmla="*/ 26 w 34"/>
                <a:gd name="T75" fmla="*/ 9 h 14"/>
                <a:gd name="T76" fmla="*/ 28 w 34"/>
                <a:gd name="T77" fmla="*/ 5 h 14"/>
                <a:gd name="T78" fmla="*/ 28 w 34"/>
                <a:gd name="T79" fmla="*/ 5 h 14"/>
                <a:gd name="T80" fmla="*/ 31 w 34"/>
                <a:gd name="T81" fmla="*/ 0 h 14"/>
                <a:gd name="T82" fmla="*/ 31 w 34"/>
                <a:gd name="T83" fmla="*/ 0 h 14"/>
                <a:gd name="T84" fmla="*/ 34 w 34"/>
                <a:gd name="T85" fmla="*/ 2 h 14"/>
                <a:gd name="T86" fmla="*/ 32 w 34"/>
                <a:gd name="T87" fmla="*/ 7 h 14"/>
                <a:gd name="T88" fmla="*/ 32 w 34"/>
                <a:gd name="T89" fmla="*/ 7 h 14"/>
                <a:gd name="T90" fmla="*/ 26 w 34"/>
                <a:gd name="T91" fmla="*/ 13 h 14"/>
                <a:gd name="T92" fmla="*/ 26 w 34"/>
                <a:gd name="T93" fmla="*/ 13 h 14"/>
                <a:gd name="T94" fmla="*/ 26 w 34"/>
                <a:gd name="T95" fmla="*/ 13 h 14"/>
                <a:gd name="T96" fmla="*/ 26 w 34"/>
                <a:gd name="T97" fmla="*/ 13 h 14"/>
                <a:gd name="T98" fmla="*/ 25 w 34"/>
                <a:gd name="T99" fmla="*/ 13 h 14"/>
                <a:gd name="T100" fmla="*/ 25 w 34"/>
                <a:gd name="T101" fmla="*/ 13 h 14"/>
                <a:gd name="T102" fmla="*/ 25 w 34"/>
                <a:gd name="T103" fmla="*/ 14 h 14"/>
                <a:gd name="T104" fmla="*/ 25 w 34"/>
                <a:gd name="T105" fmla="*/ 14 h 14"/>
                <a:gd name="T106" fmla="*/ 25 w 34"/>
                <a:gd name="T107" fmla="*/ 14 h 14"/>
                <a:gd name="T108" fmla="*/ 25 w 34"/>
                <a:gd name="T109"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14">
                  <a:moveTo>
                    <a:pt x="25" y="13"/>
                  </a:moveTo>
                  <a:cubicBezTo>
                    <a:pt x="22" y="13"/>
                    <a:pt x="21" y="10"/>
                    <a:pt x="19" y="9"/>
                  </a:cubicBezTo>
                  <a:cubicBezTo>
                    <a:pt x="19" y="9"/>
                    <a:pt x="19" y="9"/>
                    <a:pt x="19" y="9"/>
                  </a:cubicBezTo>
                  <a:cubicBezTo>
                    <a:pt x="19" y="8"/>
                    <a:pt x="18" y="7"/>
                    <a:pt x="18" y="7"/>
                  </a:cubicBezTo>
                  <a:cubicBezTo>
                    <a:pt x="18" y="7"/>
                    <a:pt x="18" y="7"/>
                    <a:pt x="18" y="7"/>
                  </a:cubicBezTo>
                  <a:cubicBezTo>
                    <a:pt x="15" y="9"/>
                    <a:pt x="11" y="13"/>
                    <a:pt x="7" y="14"/>
                  </a:cubicBezTo>
                  <a:cubicBezTo>
                    <a:pt x="7" y="14"/>
                    <a:pt x="7" y="14"/>
                    <a:pt x="7" y="14"/>
                  </a:cubicBezTo>
                  <a:cubicBezTo>
                    <a:pt x="6" y="14"/>
                    <a:pt x="6" y="13"/>
                    <a:pt x="6" y="13"/>
                  </a:cubicBezTo>
                  <a:cubicBezTo>
                    <a:pt x="6" y="13"/>
                    <a:pt x="6" y="13"/>
                    <a:pt x="6" y="13"/>
                  </a:cubicBezTo>
                  <a:cubicBezTo>
                    <a:pt x="0" y="12"/>
                    <a:pt x="0" y="5"/>
                    <a:pt x="0" y="4"/>
                  </a:cubicBezTo>
                  <a:cubicBezTo>
                    <a:pt x="0" y="4"/>
                    <a:pt x="0" y="4"/>
                    <a:pt x="0" y="4"/>
                  </a:cubicBezTo>
                  <a:cubicBezTo>
                    <a:pt x="0" y="4"/>
                    <a:pt x="0" y="3"/>
                    <a:pt x="0" y="3"/>
                  </a:cubicBezTo>
                  <a:cubicBezTo>
                    <a:pt x="0" y="3"/>
                    <a:pt x="0" y="3"/>
                    <a:pt x="0" y="3"/>
                  </a:cubicBezTo>
                  <a:cubicBezTo>
                    <a:pt x="4" y="4"/>
                    <a:pt x="4" y="4"/>
                    <a:pt x="4" y="4"/>
                  </a:cubicBezTo>
                  <a:cubicBezTo>
                    <a:pt x="4" y="4"/>
                    <a:pt x="4" y="4"/>
                    <a:pt x="4" y="4"/>
                  </a:cubicBezTo>
                  <a:cubicBezTo>
                    <a:pt x="4" y="4"/>
                    <a:pt x="4" y="4"/>
                    <a:pt x="4" y="4"/>
                  </a:cubicBezTo>
                  <a:cubicBezTo>
                    <a:pt x="4" y="4"/>
                    <a:pt x="4" y="6"/>
                    <a:pt x="5" y="7"/>
                  </a:cubicBezTo>
                  <a:cubicBezTo>
                    <a:pt x="5" y="7"/>
                    <a:pt x="5" y="7"/>
                    <a:pt x="5" y="7"/>
                  </a:cubicBezTo>
                  <a:cubicBezTo>
                    <a:pt x="5" y="9"/>
                    <a:pt x="6" y="9"/>
                    <a:pt x="6" y="9"/>
                  </a:cubicBezTo>
                  <a:cubicBezTo>
                    <a:pt x="6" y="9"/>
                    <a:pt x="6" y="9"/>
                    <a:pt x="6" y="9"/>
                  </a:cubicBezTo>
                  <a:cubicBezTo>
                    <a:pt x="6" y="9"/>
                    <a:pt x="6" y="10"/>
                    <a:pt x="7" y="10"/>
                  </a:cubicBezTo>
                  <a:cubicBezTo>
                    <a:pt x="7" y="10"/>
                    <a:pt x="7" y="10"/>
                    <a:pt x="7" y="10"/>
                  </a:cubicBezTo>
                  <a:cubicBezTo>
                    <a:pt x="8" y="10"/>
                    <a:pt x="11" y="8"/>
                    <a:pt x="13" y="6"/>
                  </a:cubicBezTo>
                  <a:cubicBezTo>
                    <a:pt x="13" y="6"/>
                    <a:pt x="13" y="6"/>
                    <a:pt x="13" y="6"/>
                  </a:cubicBezTo>
                  <a:cubicBezTo>
                    <a:pt x="15" y="4"/>
                    <a:pt x="17" y="2"/>
                    <a:pt x="17" y="2"/>
                  </a:cubicBezTo>
                  <a:cubicBezTo>
                    <a:pt x="17" y="2"/>
                    <a:pt x="17" y="2"/>
                    <a:pt x="17" y="2"/>
                  </a:cubicBezTo>
                  <a:cubicBezTo>
                    <a:pt x="19" y="0"/>
                    <a:pt x="19" y="0"/>
                    <a:pt x="19" y="0"/>
                  </a:cubicBezTo>
                  <a:cubicBezTo>
                    <a:pt x="20" y="3"/>
                    <a:pt x="20" y="3"/>
                    <a:pt x="20" y="3"/>
                  </a:cubicBezTo>
                  <a:cubicBezTo>
                    <a:pt x="20" y="3"/>
                    <a:pt x="21" y="4"/>
                    <a:pt x="22" y="6"/>
                  </a:cubicBezTo>
                  <a:cubicBezTo>
                    <a:pt x="22" y="6"/>
                    <a:pt x="22" y="6"/>
                    <a:pt x="22" y="6"/>
                  </a:cubicBezTo>
                  <a:cubicBezTo>
                    <a:pt x="23" y="7"/>
                    <a:pt x="24" y="9"/>
                    <a:pt x="25" y="9"/>
                  </a:cubicBezTo>
                  <a:cubicBezTo>
                    <a:pt x="25" y="9"/>
                    <a:pt x="25" y="9"/>
                    <a:pt x="25" y="9"/>
                  </a:cubicBezTo>
                  <a:cubicBezTo>
                    <a:pt x="25" y="9"/>
                    <a:pt x="25" y="9"/>
                    <a:pt x="25" y="9"/>
                  </a:cubicBezTo>
                  <a:cubicBezTo>
                    <a:pt x="25" y="9"/>
                    <a:pt x="25" y="9"/>
                    <a:pt x="25" y="9"/>
                  </a:cubicBezTo>
                  <a:cubicBezTo>
                    <a:pt x="25" y="9"/>
                    <a:pt x="25" y="9"/>
                    <a:pt x="25" y="9"/>
                  </a:cubicBezTo>
                  <a:cubicBezTo>
                    <a:pt x="25" y="9"/>
                    <a:pt x="25" y="9"/>
                    <a:pt x="25" y="9"/>
                  </a:cubicBezTo>
                  <a:cubicBezTo>
                    <a:pt x="26" y="9"/>
                    <a:pt x="26" y="9"/>
                    <a:pt x="26" y="9"/>
                  </a:cubicBezTo>
                  <a:cubicBezTo>
                    <a:pt x="26" y="9"/>
                    <a:pt x="26" y="9"/>
                    <a:pt x="26" y="9"/>
                  </a:cubicBezTo>
                  <a:cubicBezTo>
                    <a:pt x="27" y="8"/>
                    <a:pt x="28" y="7"/>
                    <a:pt x="28" y="5"/>
                  </a:cubicBezTo>
                  <a:cubicBezTo>
                    <a:pt x="28" y="5"/>
                    <a:pt x="28" y="5"/>
                    <a:pt x="28" y="5"/>
                  </a:cubicBezTo>
                  <a:cubicBezTo>
                    <a:pt x="30" y="3"/>
                    <a:pt x="31" y="0"/>
                    <a:pt x="31" y="0"/>
                  </a:cubicBezTo>
                  <a:cubicBezTo>
                    <a:pt x="31" y="0"/>
                    <a:pt x="31" y="0"/>
                    <a:pt x="31" y="0"/>
                  </a:cubicBezTo>
                  <a:cubicBezTo>
                    <a:pt x="34" y="2"/>
                    <a:pt x="34" y="2"/>
                    <a:pt x="34" y="2"/>
                  </a:cubicBezTo>
                  <a:cubicBezTo>
                    <a:pt x="34" y="2"/>
                    <a:pt x="33" y="5"/>
                    <a:pt x="32" y="7"/>
                  </a:cubicBezTo>
                  <a:cubicBezTo>
                    <a:pt x="32" y="7"/>
                    <a:pt x="32" y="7"/>
                    <a:pt x="32" y="7"/>
                  </a:cubicBezTo>
                  <a:cubicBezTo>
                    <a:pt x="30" y="10"/>
                    <a:pt x="29" y="12"/>
                    <a:pt x="26" y="13"/>
                  </a:cubicBezTo>
                  <a:cubicBezTo>
                    <a:pt x="26" y="13"/>
                    <a:pt x="26" y="13"/>
                    <a:pt x="26" y="13"/>
                  </a:cubicBezTo>
                  <a:cubicBezTo>
                    <a:pt x="26" y="13"/>
                    <a:pt x="26" y="13"/>
                    <a:pt x="26" y="13"/>
                  </a:cubicBezTo>
                  <a:cubicBezTo>
                    <a:pt x="26" y="13"/>
                    <a:pt x="26" y="13"/>
                    <a:pt x="26" y="13"/>
                  </a:cubicBezTo>
                  <a:cubicBezTo>
                    <a:pt x="26" y="13"/>
                    <a:pt x="26" y="13"/>
                    <a:pt x="25" y="13"/>
                  </a:cubicBezTo>
                  <a:cubicBezTo>
                    <a:pt x="25" y="13"/>
                    <a:pt x="25" y="13"/>
                    <a:pt x="25" y="13"/>
                  </a:cubicBezTo>
                  <a:cubicBezTo>
                    <a:pt x="25" y="14"/>
                    <a:pt x="25" y="14"/>
                    <a:pt x="25" y="14"/>
                  </a:cubicBezTo>
                  <a:cubicBezTo>
                    <a:pt x="25" y="14"/>
                    <a:pt x="25" y="14"/>
                    <a:pt x="25" y="14"/>
                  </a:cubicBezTo>
                  <a:cubicBezTo>
                    <a:pt x="25" y="14"/>
                    <a:pt x="25" y="14"/>
                    <a:pt x="25" y="14"/>
                  </a:cubicBezTo>
                  <a:cubicBezTo>
                    <a:pt x="25" y="13"/>
                    <a:pt x="25" y="13"/>
                    <a:pt x="2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74"/>
            <p:cNvSpPr>
              <a:spLocks noEditPoints="1"/>
            </p:cNvSpPr>
            <p:nvPr/>
          </p:nvSpPr>
          <p:spPr bwMode="auto">
            <a:xfrm>
              <a:off x="2247" y="1467"/>
              <a:ext cx="99" cy="50"/>
            </a:xfrm>
            <a:custGeom>
              <a:avLst/>
              <a:gdLst>
                <a:gd name="T0" fmla="*/ 20 w 39"/>
                <a:gd name="T1" fmla="*/ 14 h 20"/>
                <a:gd name="T2" fmla="*/ 7 w 39"/>
                <a:gd name="T3" fmla="*/ 19 h 20"/>
                <a:gd name="T4" fmla="*/ 0 w 39"/>
                <a:gd name="T5" fmla="*/ 8 h 20"/>
                <a:gd name="T6" fmla="*/ 0 w 39"/>
                <a:gd name="T7" fmla="*/ 5 h 20"/>
                <a:gd name="T8" fmla="*/ 8 w 39"/>
                <a:gd name="T9" fmla="*/ 8 h 20"/>
                <a:gd name="T10" fmla="*/ 8 w 39"/>
                <a:gd name="T11" fmla="*/ 8 h 20"/>
                <a:gd name="T12" fmla="*/ 8 w 39"/>
                <a:gd name="T13" fmla="*/ 11 h 20"/>
                <a:gd name="T14" fmla="*/ 9 w 39"/>
                <a:gd name="T15" fmla="*/ 11 h 20"/>
                <a:gd name="T16" fmla="*/ 10 w 39"/>
                <a:gd name="T17" fmla="*/ 11 h 20"/>
                <a:gd name="T18" fmla="*/ 17 w 39"/>
                <a:gd name="T19" fmla="*/ 5 h 20"/>
                <a:gd name="T20" fmla="*/ 21 w 39"/>
                <a:gd name="T21" fmla="*/ 0 h 20"/>
                <a:gd name="T22" fmla="*/ 24 w 39"/>
                <a:gd name="T23" fmla="*/ 6 h 20"/>
                <a:gd name="T24" fmla="*/ 24 w 39"/>
                <a:gd name="T25" fmla="*/ 6 h 20"/>
                <a:gd name="T26" fmla="*/ 26 w 39"/>
                <a:gd name="T27" fmla="*/ 9 h 20"/>
                <a:gd name="T28" fmla="*/ 27 w 39"/>
                <a:gd name="T29" fmla="*/ 11 h 20"/>
                <a:gd name="T30" fmla="*/ 31 w 39"/>
                <a:gd name="T31" fmla="*/ 3 h 20"/>
                <a:gd name="T32" fmla="*/ 31 w 39"/>
                <a:gd name="T33" fmla="*/ 3 h 20"/>
                <a:gd name="T34" fmla="*/ 38 w 39"/>
                <a:gd name="T35" fmla="*/ 6 h 20"/>
                <a:gd name="T36" fmla="*/ 29 w 39"/>
                <a:gd name="T37" fmla="*/ 19 h 20"/>
                <a:gd name="T38" fmla="*/ 28 w 39"/>
                <a:gd name="T39" fmla="*/ 19 h 20"/>
                <a:gd name="T40" fmla="*/ 28 w 39"/>
                <a:gd name="T41" fmla="*/ 19 h 20"/>
                <a:gd name="T42" fmla="*/ 26 w 39"/>
                <a:gd name="T43" fmla="*/ 19 h 20"/>
                <a:gd name="T44" fmla="*/ 27 w 39"/>
                <a:gd name="T45" fmla="*/ 17 h 20"/>
                <a:gd name="T46" fmla="*/ 8 w 39"/>
                <a:gd name="T47" fmla="*/ 16 h 20"/>
                <a:gd name="T48" fmla="*/ 8 w 39"/>
                <a:gd name="T49" fmla="*/ 15 h 20"/>
                <a:gd name="T50" fmla="*/ 26 w 39"/>
                <a:gd name="T51" fmla="*/ 15 h 20"/>
                <a:gd name="T52" fmla="*/ 26 w 39"/>
                <a:gd name="T53" fmla="*/ 15 h 20"/>
                <a:gd name="T54" fmla="*/ 29 w 39"/>
                <a:gd name="T55" fmla="*/ 15 h 20"/>
                <a:gd name="T56" fmla="*/ 30 w 39"/>
                <a:gd name="T57" fmla="*/ 14 h 20"/>
                <a:gd name="T58" fmla="*/ 5 w 39"/>
                <a:gd name="T59" fmla="*/ 12 h 20"/>
                <a:gd name="T60" fmla="*/ 6 w 39"/>
                <a:gd name="T61" fmla="*/ 15 h 20"/>
                <a:gd name="T62" fmla="*/ 13 w 39"/>
                <a:gd name="T63" fmla="*/ 14 h 20"/>
                <a:gd name="T64" fmla="*/ 16 w 39"/>
                <a:gd name="T65" fmla="*/ 11 h 20"/>
                <a:gd name="T66" fmla="*/ 23 w 39"/>
                <a:gd name="T67" fmla="*/ 12 h 20"/>
                <a:gd name="T68" fmla="*/ 23 w 39"/>
                <a:gd name="T69" fmla="*/ 11 h 20"/>
                <a:gd name="T70" fmla="*/ 32 w 39"/>
                <a:gd name="T71" fmla="*/ 10 h 20"/>
                <a:gd name="T72" fmla="*/ 33 w 39"/>
                <a:gd name="T73" fmla="*/ 8 h 20"/>
                <a:gd name="T74" fmla="*/ 22 w 39"/>
                <a:gd name="T75" fmla="*/ 10 h 20"/>
                <a:gd name="T76" fmla="*/ 21 w 39"/>
                <a:gd name="T77" fmla="*/ 9 h 20"/>
                <a:gd name="T78" fmla="*/ 20 w 39"/>
                <a:gd name="T79" fmla="*/ 7 h 20"/>
                <a:gd name="T80" fmla="*/ 20 w 39"/>
                <a:gd name="T81" fmla="*/ 8 h 20"/>
                <a:gd name="T82" fmla="*/ 20 w 39"/>
                <a:gd name="T83" fmla="*/ 8 h 20"/>
                <a:gd name="T84" fmla="*/ 21 w 39"/>
                <a:gd name="T8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 h="20">
                  <a:moveTo>
                    <a:pt x="26" y="19"/>
                  </a:moveTo>
                  <a:cubicBezTo>
                    <a:pt x="22" y="18"/>
                    <a:pt x="21" y="16"/>
                    <a:pt x="20" y="14"/>
                  </a:cubicBezTo>
                  <a:cubicBezTo>
                    <a:pt x="20" y="14"/>
                    <a:pt x="20" y="14"/>
                    <a:pt x="20" y="14"/>
                  </a:cubicBezTo>
                  <a:cubicBezTo>
                    <a:pt x="17" y="16"/>
                    <a:pt x="13" y="19"/>
                    <a:pt x="9" y="19"/>
                  </a:cubicBezTo>
                  <a:cubicBezTo>
                    <a:pt x="9" y="19"/>
                    <a:pt x="9" y="19"/>
                    <a:pt x="9" y="19"/>
                  </a:cubicBezTo>
                  <a:cubicBezTo>
                    <a:pt x="8" y="19"/>
                    <a:pt x="8" y="19"/>
                    <a:pt x="7" y="19"/>
                  </a:cubicBezTo>
                  <a:cubicBezTo>
                    <a:pt x="7" y="19"/>
                    <a:pt x="7" y="19"/>
                    <a:pt x="7" y="19"/>
                  </a:cubicBezTo>
                  <a:cubicBezTo>
                    <a:pt x="0" y="17"/>
                    <a:pt x="0" y="9"/>
                    <a:pt x="0" y="8"/>
                  </a:cubicBezTo>
                  <a:cubicBezTo>
                    <a:pt x="0" y="8"/>
                    <a:pt x="0" y="8"/>
                    <a:pt x="0" y="8"/>
                  </a:cubicBezTo>
                  <a:cubicBezTo>
                    <a:pt x="0" y="8"/>
                    <a:pt x="0" y="7"/>
                    <a:pt x="0" y="7"/>
                  </a:cubicBezTo>
                  <a:cubicBezTo>
                    <a:pt x="0" y="7"/>
                    <a:pt x="0" y="7"/>
                    <a:pt x="0" y="7"/>
                  </a:cubicBezTo>
                  <a:cubicBezTo>
                    <a:pt x="0" y="5"/>
                    <a:pt x="0" y="5"/>
                    <a:pt x="0" y="5"/>
                  </a:cubicBezTo>
                  <a:cubicBezTo>
                    <a:pt x="8" y="6"/>
                    <a:pt x="8" y="6"/>
                    <a:pt x="8" y="6"/>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9"/>
                    <a:pt x="8" y="10"/>
                    <a:pt x="8" y="11"/>
                  </a:cubicBezTo>
                  <a:cubicBezTo>
                    <a:pt x="8" y="11"/>
                    <a:pt x="8" y="11"/>
                    <a:pt x="8" y="11"/>
                  </a:cubicBezTo>
                  <a:cubicBezTo>
                    <a:pt x="9" y="11"/>
                    <a:pt x="9" y="11"/>
                    <a:pt x="9" y="11"/>
                  </a:cubicBezTo>
                  <a:cubicBezTo>
                    <a:pt x="9" y="11"/>
                    <a:pt x="9" y="11"/>
                    <a:pt x="9" y="11"/>
                  </a:cubicBezTo>
                  <a:cubicBezTo>
                    <a:pt x="9" y="11"/>
                    <a:pt x="9" y="11"/>
                    <a:pt x="9" y="11"/>
                  </a:cubicBezTo>
                  <a:cubicBezTo>
                    <a:pt x="9" y="11"/>
                    <a:pt x="9" y="11"/>
                    <a:pt x="9" y="11"/>
                  </a:cubicBezTo>
                  <a:cubicBezTo>
                    <a:pt x="9" y="11"/>
                    <a:pt x="10" y="11"/>
                    <a:pt x="10" y="11"/>
                  </a:cubicBezTo>
                  <a:cubicBezTo>
                    <a:pt x="10" y="11"/>
                    <a:pt x="10" y="11"/>
                    <a:pt x="10" y="11"/>
                  </a:cubicBezTo>
                  <a:cubicBezTo>
                    <a:pt x="11" y="10"/>
                    <a:pt x="13" y="9"/>
                    <a:pt x="14" y="8"/>
                  </a:cubicBezTo>
                  <a:cubicBezTo>
                    <a:pt x="14" y="8"/>
                    <a:pt x="14" y="8"/>
                    <a:pt x="14" y="8"/>
                  </a:cubicBezTo>
                  <a:cubicBezTo>
                    <a:pt x="16" y="7"/>
                    <a:pt x="17" y="5"/>
                    <a:pt x="17" y="5"/>
                  </a:cubicBezTo>
                  <a:cubicBezTo>
                    <a:pt x="17" y="5"/>
                    <a:pt x="17" y="5"/>
                    <a:pt x="17" y="5"/>
                  </a:cubicBezTo>
                  <a:cubicBezTo>
                    <a:pt x="17" y="5"/>
                    <a:pt x="17" y="5"/>
                    <a:pt x="17" y="5"/>
                  </a:cubicBezTo>
                  <a:cubicBezTo>
                    <a:pt x="21" y="0"/>
                    <a:pt x="21" y="0"/>
                    <a:pt x="21" y="0"/>
                  </a:cubicBezTo>
                  <a:cubicBezTo>
                    <a:pt x="23" y="3"/>
                    <a:pt x="23" y="3"/>
                    <a:pt x="23" y="3"/>
                  </a:cubicBezTo>
                  <a:cubicBezTo>
                    <a:pt x="24" y="6"/>
                    <a:pt x="24" y="6"/>
                    <a:pt x="24" y="6"/>
                  </a:cubicBezTo>
                  <a:cubicBezTo>
                    <a:pt x="24" y="6"/>
                    <a:pt x="24" y="6"/>
                    <a:pt x="24" y="6"/>
                  </a:cubicBezTo>
                  <a:cubicBezTo>
                    <a:pt x="24" y="6"/>
                    <a:pt x="24" y="6"/>
                    <a:pt x="24" y="6"/>
                  </a:cubicBezTo>
                  <a:cubicBezTo>
                    <a:pt x="24" y="6"/>
                    <a:pt x="24" y="6"/>
                    <a:pt x="24" y="6"/>
                  </a:cubicBezTo>
                  <a:cubicBezTo>
                    <a:pt x="24" y="6"/>
                    <a:pt x="24" y="6"/>
                    <a:pt x="24" y="6"/>
                  </a:cubicBezTo>
                  <a:cubicBezTo>
                    <a:pt x="24" y="6"/>
                    <a:pt x="24" y="6"/>
                    <a:pt x="24" y="7"/>
                  </a:cubicBezTo>
                  <a:cubicBezTo>
                    <a:pt x="24" y="7"/>
                    <a:pt x="24" y="7"/>
                    <a:pt x="24" y="7"/>
                  </a:cubicBezTo>
                  <a:cubicBezTo>
                    <a:pt x="25" y="7"/>
                    <a:pt x="25" y="8"/>
                    <a:pt x="26" y="9"/>
                  </a:cubicBezTo>
                  <a:cubicBezTo>
                    <a:pt x="26" y="9"/>
                    <a:pt x="26" y="9"/>
                    <a:pt x="26" y="9"/>
                  </a:cubicBezTo>
                  <a:cubicBezTo>
                    <a:pt x="26" y="9"/>
                    <a:pt x="27" y="10"/>
                    <a:pt x="27" y="11"/>
                  </a:cubicBezTo>
                  <a:cubicBezTo>
                    <a:pt x="27" y="11"/>
                    <a:pt x="27" y="11"/>
                    <a:pt x="27" y="11"/>
                  </a:cubicBezTo>
                  <a:cubicBezTo>
                    <a:pt x="28" y="10"/>
                    <a:pt x="28" y="9"/>
                    <a:pt x="29" y="8"/>
                  </a:cubicBezTo>
                  <a:cubicBezTo>
                    <a:pt x="29" y="8"/>
                    <a:pt x="29" y="8"/>
                    <a:pt x="29" y="8"/>
                  </a:cubicBezTo>
                  <a:cubicBezTo>
                    <a:pt x="30" y="6"/>
                    <a:pt x="31" y="4"/>
                    <a:pt x="31" y="3"/>
                  </a:cubicBezTo>
                  <a:cubicBezTo>
                    <a:pt x="31" y="3"/>
                    <a:pt x="31" y="3"/>
                    <a:pt x="31" y="3"/>
                  </a:cubicBezTo>
                  <a:cubicBezTo>
                    <a:pt x="31" y="3"/>
                    <a:pt x="31" y="4"/>
                    <a:pt x="31" y="3"/>
                  </a:cubicBezTo>
                  <a:cubicBezTo>
                    <a:pt x="31" y="3"/>
                    <a:pt x="31" y="3"/>
                    <a:pt x="31" y="3"/>
                  </a:cubicBezTo>
                  <a:cubicBezTo>
                    <a:pt x="32" y="2"/>
                    <a:pt x="32" y="2"/>
                    <a:pt x="32" y="2"/>
                  </a:cubicBezTo>
                  <a:cubicBezTo>
                    <a:pt x="39" y="5"/>
                    <a:pt x="39" y="5"/>
                    <a:pt x="39" y="5"/>
                  </a:cubicBezTo>
                  <a:cubicBezTo>
                    <a:pt x="38" y="6"/>
                    <a:pt x="38" y="6"/>
                    <a:pt x="38" y="6"/>
                  </a:cubicBezTo>
                  <a:cubicBezTo>
                    <a:pt x="38" y="7"/>
                    <a:pt x="37" y="9"/>
                    <a:pt x="36" y="12"/>
                  </a:cubicBezTo>
                  <a:cubicBezTo>
                    <a:pt x="36" y="12"/>
                    <a:pt x="36" y="12"/>
                    <a:pt x="36" y="12"/>
                  </a:cubicBezTo>
                  <a:cubicBezTo>
                    <a:pt x="34" y="14"/>
                    <a:pt x="33" y="18"/>
                    <a:pt x="29" y="19"/>
                  </a:cubicBezTo>
                  <a:cubicBezTo>
                    <a:pt x="29" y="19"/>
                    <a:pt x="29" y="19"/>
                    <a:pt x="29" y="19"/>
                  </a:cubicBezTo>
                  <a:cubicBezTo>
                    <a:pt x="29" y="19"/>
                    <a:pt x="28" y="19"/>
                    <a:pt x="28" y="19"/>
                  </a:cubicBezTo>
                  <a:cubicBezTo>
                    <a:pt x="28" y="19"/>
                    <a:pt x="28" y="19"/>
                    <a:pt x="28" y="19"/>
                  </a:cubicBezTo>
                  <a:cubicBezTo>
                    <a:pt x="28" y="19"/>
                    <a:pt x="28" y="19"/>
                    <a:pt x="28" y="19"/>
                  </a:cubicBezTo>
                  <a:cubicBezTo>
                    <a:pt x="28" y="19"/>
                    <a:pt x="28" y="19"/>
                    <a:pt x="28" y="19"/>
                  </a:cubicBezTo>
                  <a:cubicBezTo>
                    <a:pt x="28" y="19"/>
                    <a:pt x="28" y="19"/>
                    <a:pt x="28" y="19"/>
                  </a:cubicBezTo>
                  <a:cubicBezTo>
                    <a:pt x="27" y="19"/>
                    <a:pt x="27" y="19"/>
                    <a:pt x="27" y="19"/>
                  </a:cubicBezTo>
                  <a:cubicBezTo>
                    <a:pt x="26" y="20"/>
                    <a:pt x="26" y="20"/>
                    <a:pt x="26" y="20"/>
                  </a:cubicBezTo>
                  <a:cubicBezTo>
                    <a:pt x="26" y="19"/>
                    <a:pt x="26" y="19"/>
                    <a:pt x="26" y="19"/>
                  </a:cubicBezTo>
                  <a:close/>
                  <a:moveTo>
                    <a:pt x="27" y="17"/>
                  </a:moveTo>
                  <a:cubicBezTo>
                    <a:pt x="25" y="19"/>
                    <a:pt x="25" y="19"/>
                    <a:pt x="25" y="19"/>
                  </a:cubicBezTo>
                  <a:cubicBezTo>
                    <a:pt x="27" y="17"/>
                    <a:pt x="27" y="17"/>
                    <a:pt x="27" y="17"/>
                  </a:cubicBezTo>
                  <a:cubicBezTo>
                    <a:pt x="27" y="17"/>
                    <a:pt x="27" y="17"/>
                    <a:pt x="27" y="17"/>
                  </a:cubicBezTo>
                  <a:cubicBezTo>
                    <a:pt x="27" y="17"/>
                    <a:pt x="27" y="17"/>
                    <a:pt x="27" y="17"/>
                  </a:cubicBezTo>
                  <a:close/>
                  <a:moveTo>
                    <a:pt x="8" y="16"/>
                  </a:moveTo>
                  <a:cubicBezTo>
                    <a:pt x="8" y="16"/>
                    <a:pt x="8" y="16"/>
                    <a:pt x="8" y="15"/>
                  </a:cubicBezTo>
                  <a:cubicBezTo>
                    <a:pt x="8" y="15"/>
                    <a:pt x="8" y="15"/>
                    <a:pt x="8" y="15"/>
                  </a:cubicBezTo>
                  <a:cubicBezTo>
                    <a:pt x="8" y="15"/>
                    <a:pt x="8" y="15"/>
                    <a:pt x="8" y="15"/>
                  </a:cubicBezTo>
                  <a:cubicBezTo>
                    <a:pt x="8" y="15"/>
                    <a:pt x="8" y="15"/>
                    <a:pt x="8" y="15"/>
                  </a:cubicBezTo>
                  <a:cubicBezTo>
                    <a:pt x="8" y="15"/>
                    <a:pt x="8" y="15"/>
                    <a:pt x="8" y="16"/>
                  </a:cubicBezTo>
                  <a:close/>
                  <a:moveTo>
                    <a:pt x="26" y="15"/>
                  </a:moveTo>
                  <a:cubicBezTo>
                    <a:pt x="26" y="15"/>
                    <a:pt x="25" y="14"/>
                    <a:pt x="24" y="14"/>
                  </a:cubicBezTo>
                  <a:cubicBezTo>
                    <a:pt x="24" y="14"/>
                    <a:pt x="24" y="14"/>
                    <a:pt x="24" y="14"/>
                  </a:cubicBezTo>
                  <a:cubicBezTo>
                    <a:pt x="25" y="14"/>
                    <a:pt x="26" y="15"/>
                    <a:pt x="26" y="15"/>
                  </a:cubicBezTo>
                  <a:close/>
                  <a:moveTo>
                    <a:pt x="30" y="14"/>
                  </a:moveTo>
                  <a:cubicBezTo>
                    <a:pt x="29" y="14"/>
                    <a:pt x="29" y="15"/>
                    <a:pt x="29" y="15"/>
                  </a:cubicBezTo>
                  <a:cubicBezTo>
                    <a:pt x="29" y="15"/>
                    <a:pt x="29" y="15"/>
                    <a:pt x="29" y="15"/>
                  </a:cubicBezTo>
                  <a:cubicBezTo>
                    <a:pt x="29" y="15"/>
                    <a:pt x="30" y="14"/>
                    <a:pt x="30" y="13"/>
                  </a:cubicBezTo>
                  <a:cubicBezTo>
                    <a:pt x="30" y="13"/>
                    <a:pt x="30" y="13"/>
                    <a:pt x="30" y="13"/>
                  </a:cubicBezTo>
                  <a:cubicBezTo>
                    <a:pt x="30" y="13"/>
                    <a:pt x="30" y="14"/>
                    <a:pt x="30" y="14"/>
                  </a:cubicBezTo>
                  <a:close/>
                  <a:moveTo>
                    <a:pt x="6" y="15"/>
                  </a:moveTo>
                  <a:cubicBezTo>
                    <a:pt x="5" y="14"/>
                    <a:pt x="5" y="13"/>
                    <a:pt x="5" y="12"/>
                  </a:cubicBezTo>
                  <a:cubicBezTo>
                    <a:pt x="5" y="12"/>
                    <a:pt x="5" y="12"/>
                    <a:pt x="5" y="12"/>
                  </a:cubicBezTo>
                  <a:cubicBezTo>
                    <a:pt x="4" y="11"/>
                    <a:pt x="4" y="11"/>
                    <a:pt x="4" y="10"/>
                  </a:cubicBezTo>
                  <a:cubicBezTo>
                    <a:pt x="4" y="10"/>
                    <a:pt x="4" y="10"/>
                    <a:pt x="4" y="10"/>
                  </a:cubicBezTo>
                  <a:cubicBezTo>
                    <a:pt x="4" y="12"/>
                    <a:pt x="5" y="14"/>
                    <a:pt x="6" y="15"/>
                  </a:cubicBezTo>
                  <a:close/>
                  <a:moveTo>
                    <a:pt x="16" y="11"/>
                  </a:moveTo>
                  <a:cubicBezTo>
                    <a:pt x="15" y="12"/>
                    <a:pt x="14" y="13"/>
                    <a:pt x="13" y="14"/>
                  </a:cubicBezTo>
                  <a:cubicBezTo>
                    <a:pt x="13" y="14"/>
                    <a:pt x="13" y="14"/>
                    <a:pt x="13" y="14"/>
                  </a:cubicBezTo>
                  <a:cubicBezTo>
                    <a:pt x="15" y="13"/>
                    <a:pt x="17" y="11"/>
                    <a:pt x="18" y="10"/>
                  </a:cubicBezTo>
                  <a:cubicBezTo>
                    <a:pt x="18" y="10"/>
                    <a:pt x="18" y="10"/>
                    <a:pt x="18" y="10"/>
                  </a:cubicBezTo>
                  <a:cubicBezTo>
                    <a:pt x="18" y="10"/>
                    <a:pt x="17" y="11"/>
                    <a:pt x="16" y="11"/>
                  </a:cubicBezTo>
                  <a:close/>
                  <a:moveTo>
                    <a:pt x="23" y="11"/>
                  </a:moveTo>
                  <a:cubicBezTo>
                    <a:pt x="23" y="11"/>
                    <a:pt x="23" y="11"/>
                    <a:pt x="23" y="12"/>
                  </a:cubicBezTo>
                  <a:cubicBezTo>
                    <a:pt x="23" y="12"/>
                    <a:pt x="23" y="12"/>
                    <a:pt x="23" y="12"/>
                  </a:cubicBezTo>
                  <a:cubicBezTo>
                    <a:pt x="23" y="11"/>
                    <a:pt x="23" y="11"/>
                    <a:pt x="22" y="11"/>
                  </a:cubicBezTo>
                  <a:cubicBezTo>
                    <a:pt x="22" y="11"/>
                    <a:pt x="22" y="11"/>
                    <a:pt x="22" y="11"/>
                  </a:cubicBezTo>
                  <a:cubicBezTo>
                    <a:pt x="23" y="11"/>
                    <a:pt x="23" y="11"/>
                    <a:pt x="23" y="11"/>
                  </a:cubicBezTo>
                  <a:close/>
                  <a:moveTo>
                    <a:pt x="32" y="10"/>
                  </a:moveTo>
                  <a:cubicBezTo>
                    <a:pt x="32" y="10"/>
                    <a:pt x="32" y="10"/>
                    <a:pt x="32" y="10"/>
                  </a:cubicBezTo>
                  <a:cubicBezTo>
                    <a:pt x="32" y="10"/>
                    <a:pt x="32" y="10"/>
                    <a:pt x="32" y="10"/>
                  </a:cubicBezTo>
                  <a:cubicBezTo>
                    <a:pt x="32" y="10"/>
                    <a:pt x="32" y="10"/>
                    <a:pt x="32" y="10"/>
                  </a:cubicBezTo>
                  <a:cubicBezTo>
                    <a:pt x="32" y="10"/>
                    <a:pt x="32" y="10"/>
                    <a:pt x="32" y="10"/>
                  </a:cubicBezTo>
                  <a:cubicBezTo>
                    <a:pt x="32" y="10"/>
                    <a:pt x="33" y="9"/>
                    <a:pt x="33" y="8"/>
                  </a:cubicBezTo>
                  <a:cubicBezTo>
                    <a:pt x="33" y="8"/>
                    <a:pt x="33" y="8"/>
                    <a:pt x="33" y="8"/>
                  </a:cubicBezTo>
                  <a:cubicBezTo>
                    <a:pt x="33" y="9"/>
                    <a:pt x="32" y="9"/>
                    <a:pt x="32" y="10"/>
                  </a:cubicBezTo>
                  <a:close/>
                  <a:moveTo>
                    <a:pt x="22" y="10"/>
                  </a:moveTo>
                  <a:cubicBezTo>
                    <a:pt x="21" y="9"/>
                    <a:pt x="21" y="9"/>
                    <a:pt x="21" y="9"/>
                  </a:cubicBezTo>
                  <a:cubicBezTo>
                    <a:pt x="21" y="9"/>
                    <a:pt x="21" y="9"/>
                    <a:pt x="21" y="9"/>
                  </a:cubicBezTo>
                  <a:cubicBezTo>
                    <a:pt x="21" y="9"/>
                    <a:pt x="21" y="9"/>
                    <a:pt x="21" y="9"/>
                  </a:cubicBezTo>
                  <a:cubicBezTo>
                    <a:pt x="22" y="10"/>
                    <a:pt x="22" y="10"/>
                    <a:pt x="22" y="10"/>
                  </a:cubicBezTo>
                  <a:close/>
                  <a:moveTo>
                    <a:pt x="21" y="8"/>
                  </a:moveTo>
                  <a:cubicBezTo>
                    <a:pt x="20" y="7"/>
                    <a:pt x="20" y="7"/>
                    <a:pt x="20" y="7"/>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1" y="8"/>
                    <a:pt x="21"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75"/>
            <p:cNvSpPr>
              <a:spLocks noEditPoints="1"/>
            </p:cNvSpPr>
            <p:nvPr/>
          </p:nvSpPr>
          <p:spPr bwMode="auto">
            <a:xfrm>
              <a:off x="2257" y="1489"/>
              <a:ext cx="66" cy="227"/>
            </a:xfrm>
            <a:custGeom>
              <a:avLst/>
              <a:gdLst>
                <a:gd name="T0" fmla="*/ 3 w 66"/>
                <a:gd name="T1" fmla="*/ 174 h 227"/>
                <a:gd name="T2" fmla="*/ 0 w 66"/>
                <a:gd name="T3" fmla="*/ 171 h 227"/>
                <a:gd name="T4" fmla="*/ 0 w 66"/>
                <a:gd name="T5" fmla="*/ 169 h 227"/>
                <a:gd name="T6" fmla="*/ 31 w 66"/>
                <a:gd name="T7" fmla="*/ 0 h 227"/>
                <a:gd name="T8" fmla="*/ 41 w 66"/>
                <a:gd name="T9" fmla="*/ 0 h 227"/>
                <a:gd name="T10" fmla="*/ 66 w 66"/>
                <a:gd name="T11" fmla="*/ 169 h 227"/>
                <a:gd name="T12" fmla="*/ 25 w 66"/>
                <a:gd name="T13" fmla="*/ 227 h 227"/>
                <a:gd name="T14" fmla="*/ 3 w 66"/>
                <a:gd name="T15" fmla="*/ 174 h 227"/>
                <a:gd name="T16" fmla="*/ 3 w 66"/>
                <a:gd name="T17" fmla="*/ 174 h 227"/>
                <a:gd name="T18" fmla="*/ 13 w 66"/>
                <a:gd name="T19" fmla="*/ 169 h 227"/>
                <a:gd name="T20" fmla="*/ 28 w 66"/>
                <a:gd name="T21" fmla="*/ 206 h 227"/>
                <a:gd name="T22" fmla="*/ 56 w 66"/>
                <a:gd name="T23" fmla="*/ 166 h 227"/>
                <a:gd name="T24" fmla="*/ 36 w 66"/>
                <a:gd name="T25" fmla="*/ 33 h 227"/>
                <a:gd name="T26" fmla="*/ 10 w 66"/>
                <a:gd name="T27" fmla="*/ 169 h 227"/>
                <a:gd name="T28" fmla="*/ 13 w 66"/>
                <a:gd name="T29" fmla="*/ 169 h 227"/>
                <a:gd name="T30" fmla="*/ 13 w 66"/>
                <a:gd name="T31" fmla="*/ 16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 h="227">
                  <a:moveTo>
                    <a:pt x="3" y="174"/>
                  </a:moveTo>
                  <a:lnTo>
                    <a:pt x="0" y="171"/>
                  </a:lnTo>
                  <a:lnTo>
                    <a:pt x="0" y="169"/>
                  </a:lnTo>
                  <a:lnTo>
                    <a:pt x="31" y="0"/>
                  </a:lnTo>
                  <a:lnTo>
                    <a:pt x="41" y="0"/>
                  </a:lnTo>
                  <a:lnTo>
                    <a:pt x="66" y="169"/>
                  </a:lnTo>
                  <a:lnTo>
                    <a:pt x="25" y="227"/>
                  </a:lnTo>
                  <a:lnTo>
                    <a:pt x="3" y="174"/>
                  </a:lnTo>
                  <a:lnTo>
                    <a:pt x="3" y="174"/>
                  </a:lnTo>
                  <a:close/>
                  <a:moveTo>
                    <a:pt x="13" y="169"/>
                  </a:moveTo>
                  <a:lnTo>
                    <a:pt x="28" y="206"/>
                  </a:lnTo>
                  <a:lnTo>
                    <a:pt x="56" y="166"/>
                  </a:lnTo>
                  <a:lnTo>
                    <a:pt x="36" y="33"/>
                  </a:lnTo>
                  <a:lnTo>
                    <a:pt x="10" y="169"/>
                  </a:lnTo>
                  <a:lnTo>
                    <a:pt x="13" y="169"/>
                  </a:lnTo>
                  <a:lnTo>
                    <a:pt x="13" y="1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76"/>
            <p:cNvSpPr>
              <a:spLocks noEditPoints="1"/>
            </p:cNvSpPr>
            <p:nvPr/>
          </p:nvSpPr>
          <p:spPr bwMode="auto">
            <a:xfrm>
              <a:off x="2252" y="1484"/>
              <a:ext cx="76" cy="242"/>
            </a:xfrm>
            <a:custGeom>
              <a:avLst/>
              <a:gdLst>
                <a:gd name="T0" fmla="*/ 3 w 76"/>
                <a:gd name="T1" fmla="*/ 181 h 242"/>
                <a:gd name="T2" fmla="*/ 8 w 76"/>
                <a:gd name="T3" fmla="*/ 179 h 242"/>
                <a:gd name="T4" fmla="*/ 13 w 76"/>
                <a:gd name="T5" fmla="*/ 176 h 242"/>
                <a:gd name="T6" fmla="*/ 23 w 76"/>
                <a:gd name="T7" fmla="*/ 199 h 242"/>
                <a:gd name="T8" fmla="*/ 13 w 76"/>
                <a:gd name="T9" fmla="*/ 176 h 242"/>
                <a:gd name="T10" fmla="*/ 18 w 76"/>
                <a:gd name="T11" fmla="*/ 174 h 242"/>
                <a:gd name="T12" fmla="*/ 20 w 76"/>
                <a:gd name="T13" fmla="*/ 174 h 242"/>
                <a:gd name="T14" fmla="*/ 33 w 76"/>
                <a:gd name="T15" fmla="*/ 201 h 242"/>
                <a:gd name="T16" fmla="*/ 56 w 76"/>
                <a:gd name="T17" fmla="*/ 171 h 242"/>
                <a:gd name="T18" fmla="*/ 41 w 76"/>
                <a:gd name="T19" fmla="*/ 68 h 242"/>
                <a:gd name="T20" fmla="*/ 20 w 76"/>
                <a:gd name="T21" fmla="*/ 171 h 242"/>
                <a:gd name="T22" fmla="*/ 20 w 76"/>
                <a:gd name="T23" fmla="*/ 174 h 242"/>
                <a:gd name="T24" fmla="*/ 18 w 76"/>
                <a:gd name="T25" fmla="*/ 174 h 242"/>
                <a:gd name="T26" fmla="*/ 13 w 76"/>
                <a:gd name="T27" fmla="*/ 176 h 242"/>
                <a:gd name="T28" fmla="*/ 13 w 76"/>
                <a:gd name="T29" fmla="*/ 176 h 242"/>
                <a:gd name="T30" fmla="*/ 8 w 76"/>
                <a:gd name="T31" fmla="*/ 179 h 242"/>
                <a:gd name="T32" fmla="*/ 3 w 76"/>
                <a:gd name="T33" fmla="*/ 181 h 242"/>
                <a:gd name="T34" fmla="*/ 0 w 76"/>
                <a:gd name="T35" fmla="*/ 176 h 242"/>
                <a:gd name="T36" fmla="*/ 0 w 76"/>
                <a:gd name="T37" fmla="*/ 174 h 242"/>
                <a:gd name="T38" fmla="*/ 30 w 76"/>
                <a:gd name="T39" fmla="*/ 0 h 242"/>
                <a:gd name="T40" fmla="*/ 51 w 76"/>
                <a:gd name="T41" fmla="*/ 3 h 242"/>
                <a:gd name="T42" fmla="*/ 76 w 76"/>
                <a:gd name="T43" fmla="*/ 176 h 242"/>
                <a:gd name="T44" fmla="*/ 30 w 76"/>
                <a:gd name="T45" fmla="*/ 242 h 242"/>
                <a:gd name="T46" fmla="*/ 3 w 76"/>
                <a:gd name="T47" fmla="*/ 181 h 242"/>
                <a:gd name="T48" fmla="*/ 3 w 76"/>
                <a:gd name="T49" fmla="*/ 181 h 242"/>
                <a:gd name="T50" fmla="*/ 10 w 76"/>
                <a:gd name="T51" fmla="*/ 174 h 242"/>
                <a:gd name="T52" fmla="*/ 10 w 76"/>
                <a:gd name="T53" fmla="*/ 174 h 242"/>
                <a:gd name="T54" fmla="*/ 10 w 76"/>
                <a:gd name="T55" fmla="*/ 174 h 242"/>
                <a:gd name="T56" fmla="*/ 10 w 76"/>
                <a:gd name="T57" fmla="*/ 174 h 242"/>
                <a:gd name="T58" fmla="*/ 10 w 76"/>
                <a:gd name="T59" fmla="*/ 174 h 242"/>
                <a:gd name="T60" fmla="*/ 10 w 76"/>
                <a:gd name="T61" fmla="*/ 174 h 242"/>
                <a:gd name="T62" fmla="*/ 46 w 76"/>
                <a:gd name="T63" fmla="*/ 38 h 242"/>
                <a:gd name="T64" fmla="*/ 66 w 76"/>
                <a:gd name="T65" fmla="*/ 174 h 242"/>
                <a:gd name="T66" fmla="*/ 41 w 76"/>
                <a:gd name="T67" fmla="*/ 10 h 242"/>
                <a:gd name="T68" fmla="*/ 41 w 76"/>
                <a:gd name="T69" fmla="*/ 10 h 242"/>
                <a:gd name="T70" fmla="*/ 18 w 76"/>
                <a:gd name="T71" fmla="*/ 134 h 242"/>
                <a:gd name="T72" fmla="*/ 36 w 76"/>
                <a:gd name="T73" fmla="*/ 38 h 242"/>
                <a:gd name="T74" fmla="*/ 46 w 76"/>
                <a:gd name="T75" fmla="*/ 38 h 242"/>
                <a:gd name="T76" fmla="*/ 46 w 76"/>
                <a:gd name="T77" fmla="*/ 38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 h="242">
                  <a:moveTo>
                    <a:pt x="3" y="181"/>
                  </a:moveTo>
                  <a:lnTo>
                    <a:pt x="8" y="179"/>
                  </a:lnTo>
                  <a:lnTo>
                    <a:pt x="13" y="176"/>
                  </a:lnTo>
                  <a:lnTo>
                    <a:pt x="23" y="199"/>
                  </a:lnTo>
                  <a:lnTo>
                    <a:pt x="13" y="176"/>
                  </a:lnTo>
                  <a:lnTo>
                    <a:pt x="18" y="174"/>
                  </a:lnTo>
                  <a:lnTo>
                    <a:pt x="20" y="174"/>
                  </a:lnTo>
                  <a:lnTo>
                    <a:pt x="33" y="201"/>
                  </a:lnTo>
                  <a:lnTo>
                    <a:pt x="56" y="171"/>
                  </a:lnTo>
                  <a:lnTo>
                    <a:pt x="41" y="68"/>
                  </a:lnTo>
                  <a:lnTo>
                    <a:pt x="20" y="171"/>
                  </a:lnTo>
                  <a:lnTo>
                    <a:pt x="20" y="174"/>
                  </a:lnTo>
                  <a:lnTo>
                    <a:pt x="18" y="174"/>
                  </a:lnTo>
                  <a:lnTo>
                    <a:pt x="13" y="176"/>
                  </a:lnTo>
                  <a:lnTo>
                    <a:pt x="13" y="176"/>
                  </a:lnTo>
                  <a:lnTo>
                    <a:pt x="8" y="179"/>
                  </a:lnTo>
                  <a:lnTo>
                    <a:pt x="3" y="181"/>
                  </a:lnTo>
                  <a:lnTo>
                    <a:pt x="0" y="176"/>
                  </a:lnTo>
                  <a:lnTo>
                    <a:pt x="0" y="174"/>
                  </a:lnTo>
                  <a:lnTo>
                    <a:pt x="30" y="0"/>
                  </a:lnTo>
                  <a:lnTo>
                    <a:pt x="51" y="3"/>
                  </a:lnTo>
                  <a:lnTo>
                    <a:pt x="76" y="176"/>
                  </a:lnTo>
                  <a:lnTo>
                    <a:pt x="30" y="242"/>
                  </a:lnTo>
                  <a:lnTo>
                    <a:pt x="3" y="181"/>
                  </a:lnTo>
                  <a:lnTo>
                    <a:pt x="3" y="181"/>
                  </a:lnTo>
                  <a:close/>
                  <a:moveTo>
                    <a:pt x="10" y="174"/>
                  </a:moveTo>
                  <a:lnTo>
                    <a:pt x="10" y="174"/>
                  </a:lnTo>
                  <a:lnTo>
                    <a:pt x="10" y="174"/>
                  </a:lnTo>
                  <a:lnTo>
                    <a:pt x="10" y="174"/>
                  </a:lnTo>
                  <a:lnTo>
                    <a:pt x="10" y="174"/>
                  </a:lnTo>
                  <a:lnTo>
                    <a:pt x="10" y="174"/>
                  </a:lnTo>
                  <a:close/>
                  <a:moveTo>
                    <a:pt x="46" y="38"/>
                  </a:moveTo>
                  <a:lnTo>
                    <a:pt x="66" y="174"/>
                  </a:lnTo>
                  <a:lnTo>
                    <a:pt x="41" y="10"/>
                  </a:lnTo>
                  <a:lnTo>
                    <a:pt x="41" y="10"/>
                  </a:lnTo>
                  <a:lnTo>
                    <a:pt x="18" y="134"/>
                  </a:lnTo>
                  <a:lnTo>
                    <a:pt x="36" y="38"/>
                  </a:lnTo>
                  <a:lnTo>
                    <a:pt x="46" y="38"/>
                  </a:lnTo>
                  <a:lnTo>
                    <a:pt x="46"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77"/>
            <p:cNvSpPr>
              <a:spLocks noEditPoints="1"/>
            </p:cNvSpPr>
            <p:nvPr/>
          </p:nvSpPr>
          <p:spPr bwMode="auto">
            <a:xfrm>
              <a:off x="2176" y="1467"/>
              <a:ext cx="205" cy="311"/>
            </a:xfrm>
            <a:custGeom>
              <a:avLst/>
              <a:gdLst>
                <a:gd name="T0" fmla="*/ 12 w 81"/>
                <a:gd name="T1" fmla="*/ 101 h 124"/>
                <a:gd name="T2" fmla="*/ 0 w 81"/>
                <a:gd name="T3" fmla="*/ 56 h 124"/>
                <a:gd name="T4" fmla="*/ 0 w 81"/>
                <a:gd name="T5" fmla="*/ 56 h 124"/>
                <a:gd name="T6" fmla="*/ 1 w 81"/>
                <a:gd name="T7" fmla="*/ 46 h 124"/>
                <a:gd name="T8" fmla="*/ 1 w 81"/>
                <a:gd name="T9" fmla="*/ 46 h 124"/>
                <a:gd name="T10" fmla="*/ 51 w 81"/>
                <a:gd name="T11" fmla="*/ 0 h 124"/>
                <a:gd name="T12" fmla="*/ 51 w 81"/>
                <a:gd name="T13" fmla="*/ 0 h 124"/>
                <a:gd name="T14" fmla="*/ 75 w 81"/>
                <a:gd name="T15" fmla="*/ 17 h 124"/>
                <a:gd name="T16" fmla="*/ 75 w 81"/>
                <a:gd name="T17" fmla="*/ 17 h 124"/>
                <a:gd name="T18" fmla="*/ 81 w 81"/>
                <a:gd name="T19" fmla="*/ 58 h 124"/>
                <a:gd name="T20" fmla="*/ 81 w 81"/>
                <a:gd name="T21" fmla="*/ 58 h 124"/>
                <a:gd name="T22" fmla="*/ 41 w 81"/>
                <a:gd name="T23" fmla="*/ 124 h 124"/>
                <a:gd name="T24" fmla="*/ 41 w 81"/>
                <a:gd name="T25" fmla="*/ 124 h 124"/>
                <a:gd name="T26" fmla="*/ 12 w 81"/>
                <a:gd name="T27" fmla="*/ 101 h 124"/>
                <a:gd name="T28" fmla="*/ 5 w 81"/>
                <a:gd name="T29" fmla="*/ 47 h 124"/>
                <a:gd name="T30" fmla="*/ 4 w 81"/>
                <a:gd name="T31" fmla="*/ 56 h 124"/>
                <a:gd name="T32" fmla="*/ 4 w 81"/>
                <a:gd name="T33" fmla="*/ 56 h 124"/>
                <a:gd name="T34" fmla="*/ 16 w 81"/>
                <a:gd name="T35" fmla="*/ 99 h 124"/>
                <a:gd name="T36" fmla="*/ 16 w 81"/>
                <a:gd name="T37" fmla="*/ 99 h 124"/>
                <a:gd name="T38" fmla="*/ 41 w 81"/>
                <a:gd name="T39" fmla="*/ 120 h 124"/>
                <a:gd name="T40" fmla="*/ 41 w 81"/>
                <a:gd name="T41" fmla="*/ 120 h 124"/>
                <a:gd name="T42" fmla="*/ 66 w 81"/>
                <a:gd name="T43" fmla="*/ 101 h 124"/>
                <a:gd name="T44" fmla="*/ 66 w 81"/>
                <a:gd name="T45" fmla="*/ 101 h 124"/>
                <a:gd name="T46" fmla="*/ 77 w 81"/>
                <a:gd name="T47" fmla="*/ 58 h 124"/>
                <a:gd name="T48" fmla="*/ 77 w 81"/>
                <a:gd name="T49" fmla="*/ 58 h 124"/>
                <a:gd name="T50" fmla="*/ 71 w 81"/>
                <a:gd name="T51" fmla="*/ 19 h 124"/>
                <a:gd name="T52" fmla="*/ 71 w 81"/>
                <a:gd name="T53" fmla="*/ 19 h 124"/>
                <a:gd name="T54" fmla="*/ 51 w 81"/>
                <a:gd name="T55" fmla="*/ 4 h 124"/>
                <a:gd name="T56" fmla="*/ 51 w 81"/>
                <a:gd name="T57" fmla="*/ 4 h 124"/>
                <a:gd name="T58" fmla="*/ 5 w 81"/>
                <a:gd name="T59" fmla="*/ 4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1" h="124">
                  <a:moveTo>
                    <a:pt x="12" y="101"/>
                  </a:moveTo>
                  <a:cubicBezTo>
                    <a:pt x="5" y="88"/>
                    <a:pt x="0" y="71"/>
                    <a:pt x="0" y="56"/>
                  </a:cubicBezTo>
                  <a:cubicBezTo>
                    <a:pt x="0" y="56"/>
                    <a:pt x="0" y="56"/>
                    <a:pt x="0" y="56"/>
                  </a:cubicBezTo>
                  <a:cubicBezTo>
                    <a:pt x="0" y="53"/>
                    <a:pt x="0" y="49"/>
                    <a:pt x="1" y="46"/>
                  </a:cubicBezTo>
                  <a:cubicBezTo>
                    <a:pt x="1" y="46"/>
                    <a:pt x="1" y="46"/>
                    <a:pt x="1" y="46"/>
                  </a:cubicBezTo>
                  <a:cubicBezTo>
                    <a:pt x="6" y="13"/>
                    <a:pt x="29" y="0"/>
                    <a:pt x="51" y="0"/>
                  </a:cubicBezTo>
                  <a:cubicBezTo>
                    <a:pt x="51" y="0"/>
                    <a:pt x="51" y="0"/>
                    <a:pt x="51" y="0"/>
                  </a:cubicBezTo>
                  <a:cubicBezTo>
                    <a:pt x="62" y="0"/>
                    <a:pt x="70" y="7"/>
                    <a:pt x="75" y="17"/>
                  </a:cubicBezTo>
                  <a:cubicBezTo>
                    <a:pt x="75" y="17"/>
                    <a:pt x="75" y="17"/>
                    <a:pt x="75" y="17"/>
                  </a:cubicBezTo>
                  <a:cubicBezTo>
                    <a:pt x="80" y="28"/>
                    <a:pt x="81" y="42"/>
                    <a:pt x="81" y="58"/>
                  </a:cubicBezTo>
                  <a:cubicBezTo>
                    <a:pt x="81" y="58"/>
                    <a:pt x="81" y="58"/>
                    <a:pt x="81" y="58"/>
                  </a:cubicBezTo>
                  <a:cubicBezTo>
                    <a:pt x="81" y="90"/>
                    <a:pt x="64" y="124"/>
                    <a:pt x="41" y="124"/>
                  </a:cubicBezTo>
                  <a:cubicBezTo>
                    <a:pt x="41" y="124"/>
                    <a:pt x="41" y="124"/>
                    <a:pt x="41" y="124"/>
                  </a:cubicBezTo>
                  <a:cubicBezTo>
                    <a:pt x="30" y="124"/>
                    <a:pt x="20" y="114"/>
                    <a:pt x="12" y="101"/>
                  </a:cubicBezTo>
                  <a:close/>
                  <a:moveTo>
                    <a:pt x="5" y="47"/>
                  </a:moveTo>
                  <a:cubicBezTo>
                    <a:pt x="4" y="50"/>
                    <a:pt x="4" y="53"/>
                    <a:pt x="4" y="56"/>
                  </a:cubicBezTo>
                  <a:cubicBezTo>
                    <a:pt x="4" y="56"/>
                    <a:pt x="4" y="56"/>
                    <a:pt x="4" y="56"/>
                  </a:cubicBezTo>
                  <a:cubicBezTo>
                    <a:pt x="4" y="71"/>
                    <a:pt x="9" y="87"/>
                    <a:pt x="16" y="99"/>
                  </a:cubicBezTo>
                  <a:cubicBezTo>
                    <a:pt x="16" y="99"/>
                    <a:pt x="16" y="99"/>
                    <a:pt x="16" y="99"/>
                  </a:cubicBezTo>
                  <a:cubicBezTo>
                    <a:pt x="23" y="112"/>
                    <a:pt x="32" y="120"/>
                    <a:pt x="41" y="120"/>
                  </a:cubicBezTo>
                  <a:cubicBezTo>
                    <a:pt x="41" y="120"/>
                    <a:pt x="41" y="120"/>
                    <a:pt x="41" y="120"/>
                  </a:cubicBezTo>
                  <a:cubicBezTo>
                    <a:pt x="50" y="120"/>
                    <a:pt x="59" y="113"/>
                    <a:pt x="66" y="101"/>
                  </a:cubicBezTo>
                  <a:cubicBezTo>
                    <a:pt x="66" y="101"/>
                    <a:pt x="66" y="101"/>
                    <a:pt x="66" y="101"/>
                  </a:cubicBezTo>
                  <a:cubicBezTo>
                    <a:pt x="73" y="89"/>
                    <a:pt x="77" y="74"/>
                    <a:pt x="77" y="58"/>
                  </a:cubicBezTo>
                  <a:cubicBezTo>
                    <a:pt x="77" y="58"/>
                    <a:pt x="77" y="58"/>
                    <a:pt x="77" y="58"/>
                  </a:cubicBezTo>
                  <a:cubicBezTo>
                    <a:pt x="77" y="42"/>
                    <a:pt x="76" y="28"/>
                    <a:pt x="71" y="19"/>
                  </a:cubicBezTo>
                  <a:cubicBezTo>
                    <a:pt x="71" y="19"/>
                    <a:pt x="71" y="19"/>
                    <a:pt x="71" y="19"/>
                  </a:cubicBezTo>
                  <a:cubicBezTo>
                    <a:pt x="67" y="9"/>
                    <a:pt x="61" y="4"/>
                    <a:pt x="51" y="4"/>
                  </a:cubicBezTo>
                  <a:cubicBezTo>
                    <a:pt x="51" y="4"/>
                    <a:pt x="51" y="4"/>
                    <a:pt x="51" y="4"/>
                  </a:cubicBezTo>
                  <a:cubicBezTo>
                    <a:pt x="30" y="4"/>
                    <a:pt x="10" y="15"/>
                    <a:pt x="5"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78"/>
            <p:cNvSpPr>
              <a:spLocks noEditPoints="1"/>
            </p:cNvSpPr>
            <p:nvPr/>
          </p:nvSpPr>
          <p:spPr bwMode="auto">
            <a:xfrm>
              <a:off x="2171" y="1462"/>
              <a:ext cx="215" cy="321"/>
            </a:xfrm>
            <a:custGeom>
              <a:avLst/>
              <a:gdLst>
                <a:gd name="T0" fmla="*/ 13 w 85"/>
                <a:gd name="T1" fmla="*/ 104 h 128"/>
                <a:gd name="T2" fmla="*/ 1 w 85"/>
                <a:gd name="T3" fmla="*/ 48 h 128"/>
                <a:gd name="T4" fmla="*/ 53 w 85"/>
                <a:gd name="T5" fmla="*/ 0 h 128"/>
                <a:gd name="T6" fmla="*/ 53 w 85"/>
                <a:gd name="T7" fmla="*/ 0 h 128"/>
                <a:gd name="T8" fmla="*/ 79 w 85"/>
                <a:gd name="T9" fmla="*/ 18 h 128"/>
                <a:gd name="T10" fmla="*/ 43 w 85"/>
                <a:gd name="T11" fmla="*/ 128 h 128"/>
                <a:gd name="T12" fmla="*/ 43 w 85"/>
                <a:gd name="T13" fmla="*/ 124 h 128"/>
                <a:gd name="T14" fmla="*/ 43 w 85"/>
                <a:gd name="T15" fmla="*/ 124 h 128"/>
                <a:gd name="T16" fmla="*/ 43 w 85"/>
                <a:gd name="T17" fmla="*/ 124 h 128"/>
                <a:gd name="T18" fmla="*/ 19 w 85"/>
                <a:gd name="T19" fmla="*/ 106 h 128"/>
                <a:gd name="T20" fmla="*/ 50 w 85"/>
                <a:gd name="T21" fmla="*/ 123 h 128"/>
                <a:gd name="T22" fmla="*/ 51 w 85"/>
                <a:gd name="T23" fmla="*/ 123 h 128"/>
                <a:gd name="T24" fmla="*/ 51 w 85"/>
                <a:gd name="T25" fmla="*/ 123 h 128"/>
                <a:gd name="T26" fmla="*/ 51 w 85"/>
                <a:gd name="T27" fmla="*/ 123 h 128"/>
                <a:gd name="T28" fmla="*/ 70 w 85"/>
                <a:gd name="T29" fmla="*/ 104 h 128"/>
                <a:gd name="T30" fmla="*/ 67 w 85"/>
                <a:gd name="T31" fmla="*/ 102 h 128"/>
                <a:gd name="T32" fmla="*/ 77 w 85"/>
                <a:gd name="T33" fmla="*/ 60 h 128"/>
                <a:gd name="T34" fmla="*/ 77 w 85"/>
                <a:gd name="T35" fmla="*/ 60 h 128"/>
                <a:gd name="T36" fmla="*/ 71 w 85"/>
                <a:gd name="T37" fmla="*/ 22 h 128"/>
                <a:gd name="T38" fmla="*/ 53 w 85"/>
                <a:gd name="T39" fmla="*/ 8 h 128"/>
                <a:gd name="T40" fmla="*/ 8 w 85"/>
                <a:gd name="T41" fmla="*/ 58 h 128"/>
                <a:gd name="T42" fmla="*/ 8 w 85"/>
                <a:gd name="T43" fmla="*/ 58 h 128"/>
                <a:gd name="T44" fmla="*/ 20 w 85"/>
                <a:gd name="T45" fmla="*/ 100 h 128"/>
                <a:gd name="T46" fmla="*/ 43 w 85"/>
                <a:gd name="T47" fmla="*/ 120 h 128"/>
                <a:gd name="T48" fmla="*/ 43 w 85"/>
                <a:gd name="T49" fmla="*/ 120 h 128"/>
                <a:gd name="T50" fmla="*/ 16 w 85"/>
                <a:gd name="T51" fmla="*/ 102 h 128"/>
                <a:gd name="T52" fmla="*/ 78 w 85"/>
                <a:gd name="T53" fmla="*/ 85 h 128"/>
                <a:gd name="T54" fmla="*/ 78 w 85"/>
                <a:gd name="T55" fmla="*/ 85 h 128"/>
                <a:gd name="T56" fmla="*/ 78 w 85"/>
                <a:gd name="T57" fmla="*/ 84 h 128"/>
                <a:gd name="T58" fmla="*/ 81 w 85"/>
                <a:gd name="T59" fmla="*/ 61 h 128"/>
                <a:gd name="T60" fmla="*/ 81 w 85"/>
                <a:gd name="T61" fmla="*/ 60 h 128"/>
                <a:gd name="T62" fmla="*/ 81 w 85"/>
                <a:gd name="T63" fmla="*/ 60 h 128"/>
                <a:gd name="T64" fmla="*/ 4 w 85"/>
                <a:gd name="T65" fmla="*/ 59 h 128"/>
                <a:gd name="T66" fmla="*/ 4 w 85"/>
                <a:gd name="T67" fmla="*/ 59 h 128"/>
                <a:gd name="T68" fmla="*/ 4 w 85"/>
                <a:gd name="T69" fmla="*/ 58 h 128"/>
                <a:gd name="T70" fmla="*/ 4 w 85"/>
                <a:gd name="T71" fmla="*/ 58 h 128"/>
                <a:gd name="T72" fmla="*/ 11 w 85"/>
                <a:gd name="T73" fmla="*/ 29 h 128"/>
                <a:gd name="T74" fmla="*/ 11 w 85"/>
                <a:gd name="T75" fmla="*/ 29 h 128"/>
                <a:gd name="T76" fmla="*/ 11 w 85"/>
                <a:gd name="T77" fmla="*/ 28 h 128"/>
                <a:gd name="T78" fmla="*/ 12 w 85"/>
                <a:gd name="T79" fmla="*/ 27 h 128"/>
                <a:gd name="T80" fmla="*/ 12 w 85"/>
                <a:gd name="T81" fmla="*/ 27 h 128"/>
                <a:gd name="T82" fmla="*/ 12 w 85"/>
                <a:gd name="T83" fmla="*/ 27 h 128"/>
                <a:gd name="T84" fmla="*/ 12 w 85"/>
                <a:gd name="T85" fmla="*/ 26 h 128"/>
                <a:gd name="T86" fmla="*/ 13 w 85"/>
                <a:gd name="T87" fmla="*/ 26 h 128"/>
                <a:gd name="T88" fmla="*/ 13 w 85"/>
                <a:gd name="T89" fmla="*/ 26 h 128"/>
                <a:gd name="T90" fmla="*/ 65 w 85"/>
                <a:gd name="T91" fmla="*/ 8 h 128"/>
                <a:gd name="T92" fmla="*/ 53 w 85"/>
                <a:gd name="T93" fmla="*/ 4 h 128"/>
                <a:gd name="T94" fmla="*/ 53 w 85"/>
                <a:gd name="T95" fmla="*/ 4 h 128"/>
                <a:gd name="T96" fmla="*/ 66 w 85"/>
                <a:gd name="T97" fmla="*/ 8 h 128"/>
                <a:gd name="T98" fmla="*/ 66 w 85"/>
                <a:gd name="T99" fmla="*/ 8 h 128"/>
                <a:gd name="T100" fmla="*/ 65 w 85"/>
                <a:gd name="T101"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5" h="128">
                  <a:moveTo>
                    <a:pt x="13" y="104"/>
                  </a:moveTo>
                  <a:cubicBezTo>
                    <a:pt x="14" y="103"/>
                    <a:pt x="14" y="103"/>
                    <a:pt x="14" y="103"/>
                  </a:cubicBezTo>
                  <a:cubicBezTo>
                    <a:pt x="13" y="104"/>
                    <a:pt x="13" y="104"/>
                    <a:pt x="13" y="104"/>
                  </a:cubicBezTo>
                  <a:cubicBezTo>
                    <a:pt x="5" y="91"/>
                    <a:pt x="0" y="74"/>
                    <a:pt x="0" y="58"/>
                  </a:cubicBezTo>
                  <a:cubicBezTo>
                    <a:pt x="0" y="58"/>
                    <a:pt x="0" y="58"/>
                    <a:pt x="0" y="58"/>
                  </a:cubicBezTo>
                  <a:cubicBezTo>
                    <a:pt x="0" y="55"/>
                    <a:pt x="0" y="51"/>
                    <a:pt x="1" y="48"/>
                  </a:cubicBezTo>
                  <a:cubicBezTo>
                    <a:pt x="1" y="48"/>
                    <a:pt x="1" y="48"/>
                    <a:pt x="1" y="48"/>
                  </a:cubicBezTo>
                  <a:cubicBezTo>
                    <a:pt x="6" y="14"/>
                    <a:pt x="30" y="0"/>
                    <a:pt x="53" y="0"/>
                  </a:cubicBezTo>
                  <a:cubicBezTo>
                    <a:pt x="53" y="0"/>
                    <a:pt x="53" y="0"/>
                    <a:pt x="53" y="0"/>
                  </a:cubicBezTo>
                  <a:cubicBezTo>
                    <a:pt x="53" y="0"/>
                    <a:pt x="53" y="0"/>
                    <a:pt x="53" y="0"/>
                  </a:cubicBezTo>
                  <a:cubicBezTo>
                    <a:pt x="53" y="0"/>
                    <a:pt x="53" y="0"/>
                    <a:pt x="53" y="0"/>
                  </a:cubicBezTo>
                  <a:cubicBezTo>
                    <a:pt x="53" y="0"/>
                    <a:pt x="53" y="0"/>
                    <a:pt x="53" y="0"/>
                  </a:cubicBezTo>
                  <a:cubicBezTo>
                    <a:pt x="53" y="0"/>
                    <a:pt x="53" y="0"/>
                    <a:pt x="53" y="0"/>
                  </a:cubicBezTo>
                  <a:cubicBezTo>
                    <a:pt x="65" y="0"/>
                    <a:pt x="74" y="8"/>
                    <a:pt x="79" y="18"/>
                  </a:cubicBezTo>
                  <a:cubicBezTo>
                    <a:pt x="79" y="18"/>
                    <a:pt x="79" y="18"/>
                    <a:pt x="79" y="18"/>
                  </a:cubicBezTo>
                  <a:cubicBezTo>
                    <a:pt x="84" y="29"/>
                    <a:pt x="85" y="44"/>
                    <a:pt x="85" y="60"/>
                  </a:cubicBezTo>
                  <a:cubicBezTo>
                    <a:pt x="85" y="60"/>
                    <a:pt x="85" y="60"/>
                    <a:pt x="85" y="60"/>
                  </a:cubicBezTo>
                  <a:cubicBezTo>
                    <a:pt x="85" y="93"/>
                    <a:pt x="68" y="127"/>
                    <a:pt x="43" y="128"/>
                  </a:cubicBezTo>
                  <a:cubicBezTo>
                    <a:pt x="43" y="128"/>
                    <a:pt x="43" y="128"/>
                    <a:pt x="43" y="128"/>
                  </a:cubicBezTo>
                  <a:cubicBezTo>
                    <a:pt x="31" y="128"/>
                    <a:pt x="20" y="118"/>
                    <a:pt x="13" y="104"/>
                  </a:cubicBezTo>
                  <a:close/>
                  <a:moveTo>
                    <a:pt x="43" y="124"/>
                  </a:moveTo>
                  <a:cubicBezTo>
                    <a:pt x="43" y="124"/>
                    <a:pt x="43" y="124"/>
                    <a:pt x="43" y="124"/>
                  </a:cubicBezTo>
                  <a:cubicBezTo>
                    <a:pt x="43" y="124"/>
                    <a:pt x="43" y="124"/>
                    <a:pt x="43" y="124"/>
                  </a:cubicBezTo>
                  <a:cubicBezTo>
                    <a:pt x="43" y="124"/>
                    <a:pt x="43" y="124"/>
                    <a:pt x="43" y="124"/>
                  </a:cubicBezTo>
                  <a:cubicBezTo>
                    <a:pt x="43" y="124"/>
                    <a:pt x="43" y="124"/>
                    <a:pt x="43" y="124"/>
                  </a:cubicBezTo>
                  <a:cubicBezTo>
                    <a:pt x="43" y="124"/>
                    <a:pt x="43" y="124"/>
                    <a:pt x="43" y="124"/>
                  </a:cubicBezTo>
                  <a:cubicBezTo>
                    <a:pt x="43" y="124"/>
                    <a:pt x="43" y="124"/>
                    <a:pt x="43" y="124"/>
                  </a:cubicBezTo>
                  <a:close/>
                  <a:moveTo>
                    <a:pt x="42" y="124"/>
                  </a:moveTo>
                  <a:cubicBezTo>
                    <a:pt x="34" y="124"/>
                    <a:pt x="26" y="117"/>
                    <a:pt x="19" y="106"/>
                  </a:cubicBezTo>
                  <a:cubicBezTo>
                    <a:pt x="19" y="106"/>
                    <a:pt x="19" y="106"/>
                    <a:pt x="19" y="106"/>
                  </a:cubicBezTo>
                  <a:cubicBezTo>
                    <a:pt x="26" y="117"/>
                    <a:pt x="34" y="124"/>
                    <a:pt x="42" y="124"/>
                  </a:cubicBezTo>
                  <a:close/>
                  <a:moveTo>
                    <a:pt x="50" y="123"/>
                  </a:moveTo>
                  <a:cubicBezTo>
                    <a:pt x="50" y="123"/>
                    <a:pt x="50" y="123"/>
                    <a:pt x="50" y="123"/>
                  </a:cubicBezTo>
                  <a:cubicBezTo>
                    <a:pt x="50" y="123"/>
                    <a:pt x="50" y="123"/>
                    <a:pt x="50" y="123"/>
                  </a:cubicBezTo>
                  <a:cubicBezTo>
                    <a:pt x="50" y="123"/>
                    <a:pt x="50" y="123"/>
                    <a:pt x="50" y="123"/>
                  </a:cubicBezTo>
                  <a:close/>
                  <a:moveTo>
                    <a:pt x="51" y="123"/>
                  </a:moveTo>
                  <a:cubicBezTo>
                    <a:pt x="51" y="123"/>
                    <a:pt x="51" y="123"/>
                    <a:pt x="51" y="123"/>
                  </a:cubicBezTo>
                  <a:cubicBezTo>
                    <a:pt x="51" y="123"/>
                    <a:pt x="51" y="123"/>
                    <a:pt x="51" y="123"/>
                  </a:cubicBezTo>
                  <a:cubicBezTo>
                    <a:pt x="51" y="123"/>
                    <a:pt x="51" y="123"/>
                    <a:pt x="51" y="123"/>
                  </a:cubicBezTo>
                  <a:close/>
                  <a:moveTo>
                    <a:pt x="70" y="104"/>
                  </a:moveTo>
                  <a:cubicBezTo>
                    <a:pt x="65" y="113"/>
                    <a:pt x="58" y="120"/>
                    <a:pt x="51" y="123"/>
                  </a:cubicBezTo>
                  <a:cubicBezTo>
                    <a:pt x="51" y="123"/>
                    <a:pt x="51" y="123"/>
                    <a:pt x="51" y="123"/>
                  </a:cubicBezTo>
                  <a:cubicBezTo>
                    <a:pt x="63" y="118"/>
                    <a:pt x="73" y="103"/>
                    <a:pt x="78" y="85"/>
                  </a:cubicBezTo>
                  <a:cubicBezTo>
                    <a:pt x="78" y="85"/>
                    <a:pt x="78" y="85"/>
                    <a:pt x="78" y="85"/>
                  </a:cubicBezTo>
                  <a:cubicBezTo>
                    <a:pt x="76" y="92"/>
                    <a:pt x="73" y="98"/>
                    <a:pt x="70" y="104"/>
                  </a:cubicBezTo>
                  <a:close/>
                  <a:moveTo>
                    <a:pt x="43" y="120"/>
                  </a:moveTo>
                  <a:cubicBezTo>
                    <a:pt x="43" y="120"/>
                    <a:pt x="43" y="120"/>
                    <a:pt x="43" y="120"/>
                  </a:cubicBezTo>
                  <a:cubicBezTo>
                    <a:pt x="51" y="120"/>
                    <a:pt x="60" y="113"/>
                    <a:pt x="67" y="102"/>
                  </a:cubicBezTo>
                  <a:cubicBezTo>
                    <a:pt x="67" y="102"/>
                    <a:pt x="67" y="102"/>
                    <a:pt x="67" y="102"/>
                  </a:cubicBezTo>
                  <a:cubicBezTo>
                    <a:pt x="73" y="91"/>
                    <a:pt x="77" y="75"/>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44"/>
                    <a:pt x="76" y="31"/>
                    <a:pt x="71" y="22"/>
                  </a:cubicBezTo>
                  <a:cubicBezTo>
                    <a:pt x="71" y="22"/>
                    <a:pt x="71" y="22"/>
                    <a:pt x="71" y="22"/>
                  </a:cubicBezTo>
                  <a:cubicBezTo>
                    <a:pt x="67" y="13"/>
                    <a:pt x="62" y="8"/>
                    <a:pt x="53" y="8"/>
                  </a:cubicBezTo>
                  <a:cubicBezTo>
                    <a:pt x="53" y="8"/>
                    <a:pt x="53" y="8"/>
                    <a:pt x="53" y="8"/>
                  </a:cubicBezTo>
                  <a:cubicBezTo>
                    <a:pt x="33" y="8"/>
                    <a:pt x="14" y="19"/>
                    <a:pt x="9" y="49"/>
                  </a:cubicBezTo>
                  <a:cubicBezTo>
                    <a:pt x="9" y="49"/>
                    <a:pt x="9" y="49"/>
                    <a:pt x="9" y="49"/>
                  </a:cubicBezTo>
                  <a:cubicBezTo>
                    <a:pt x="8" y="52"/>
                    <a:pt x="8" y="55"/>
                    <a:pt x="8" y="58"/>
                  </a:cubicBezTo>
                  <a:cubicBezTo>
                    <a:pt x="8" y="58"/>
                    <a:pt x="8" y="58"/>
                    <a:pt x="8" y="58"/>
                  </a:cubicBezTo>
                  <a:cubicBezTo>
                    <a:pt x="8" y="58"/>
                    <a:pt x="8" y="58"/>
                    <a:pt x="8" y="58"/>
                  </a:cubicBezTo>
                  <a:cubicBezTo>
                    <a:pt x="8" y="58"/>
                    <a:pt x="8" y="58"/>
                    <a:pt x="8" y="58"/>
                  </a:cubicBezTo>
                  <a:cubicBezTo>
                    <a:pt x="8" y="58"/>
                    <a:pt x="8" y="58"/>
                    <a:pt x="8" y="58"/>
                  </a:cubicBezTo>
                  <a:cubicBezTo>
                    <a:pt x="8" y="72"/>
                    <a:pt x="13" y="88"/>
                    <a:pt x="20" y="100"/>
                  </a:cubicBezTo>
                  <a:cubicBezTo>
                    <a:pt x="20" y="100"/>
                    <a:pt x="20" y="100"/>
                    <a:pt x="20" y="100"/>
                  </a:cubicBezTo>
                  <a:cubicBezTo>
                    <a:pt x="27" y="113"/>
                    <a:pt x="36"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lose/>
                  <a:moveTo>
                    <a:pt x="16" y="102"/>
                  </a:moveTo>
                  <a:cubicBezTo>
                    <a:pt x="16" y="102"/>
                    <a:pt x="16" y="102"/>
                    <a:pt x="16" y="102"/>
                  </a:cubicBezTo>
                  <a:cubicBezTo>
                    <a:pt x="16" y="102"/>
                    <a:pt x="16" y="102"/>
                    <a:pt x="16" y="102"/>
                  </a:cubicBezTo>
                  <a:cubicBezTo>
                    <a:pt x="16" y="102"/>
                    <a:pt x="16" y="102"/>
                    <a:pt x="16" y="102"/>
                  </a:cubicBezTo>
                  <a:close/>
                  <a:moveTo>
                    <a:pt x="78" y="85"/>
                  </a:moveTo>
                  <a:cubicBezTo>
                    <a:pt x="78" y="85"/>
                    <a:pt x="78" y="85"/>
                    <a:pt x="78" y="84"/>
                  </a:cubicBezTo>
                  <a:cubicBezTo>
                    <a:pt x="78" y="84"/>
                    <a:pt x="78" y="84"/>
                    <a:pt x="78" y="84"/>
                  </a:cubicBezTo>
                  <a:cubicBezTo>
                    <a:pt x="78" y="85"/>
                    <a:pt x="78" y="85"/>
                    <a:pt x="78" y="85"/>
                  </a:cubicBezTo>
                  <a:close/>
                  <a:moveTo>
                    <a:pt x="78" y="84"/>
                  </a:moveTo>
                  <a:cubicBezTo>
                    <a:pt x="78" y="84"/>
                    <a:pt x="78" y="84"/>
                    <a:pt x="78" y="84"/>
                  </a:cubicBezTo>
                  <a:cubicBezTo>
                    <a:pt x="78" y="84"/>
                    <a:pt x="78" y="84"/>
                    <a:pt x="78" y="84"/>
                  </a:cubicBezTo>
                  <a:cubicBezTo>
                    <a:pt x="78" y="84"/>
                    <a:pt x="78" y="84"/>
                    <a:pt x="78" y="84"/>
                  </a:cubicBezTo>
                  <a:close/>
                  <a:moveTo>
                    <a:pt x="81" y="61"/>
                  </a:moveTo>
                  <a:cubicBezTo>
                    <a:pt x="81" y="61"/>
                    <a:pt x="81" y="61"/>
                    <a:pt x="81" y="61"/>
                  </a:cubicBezTo>
                  <a:cubicBezTo>
                    <a:pt x="81" y="61"/>
                    <a:pt x="81" y="61"/>
                    <a:pt x="81" y="61"/>
                  </a:cubicBezTo>
                  <a:cubicBezTo>
                    <a:pt x="81" y="61"/>
                    <a:pt x="81" y="61"/>
                    <a:pt x="81" y="61"/>
                  </a:cubicBezTo>
                  <a:close/>
                  <a:moveTo>
                    <a:pt x="81" y="60"/>
                  </a:moveTo>
                  <a:cubicBezTo>
                    <a:pt x="81" y="46"/>
                    <a:pt x="80" y="33"/>
                    <a:pt x="76" y="23"/>
                  </a:cubicBezTo>
                  <a:cubicBezTo>
                    <a:pt x="76" y="23"/>
                    <a:pt x="76" y="23"/>
                    <a:pt x="76" y="23"/>
                  </a:cubicBezTo>
                  <a:cubicBezTo>
                    <a:pt x="80" y="33"/>
                    <a:pt x="81" y="46"/>
                    <a:pt x="81" y="60"/>
                  </a:cubicBezTo>
                  <a:cubicBezTo>
                    <a:pt x="81" y="60"/>
                    <a:pt x="81" y="60"/>
                    <a:pt x="81" y="60"/>
                  </a:cubicBezTo>
                  <a:cubicBezTo>
                    <a:pt x="81" y="60"/>
                    <a:pt x="81" y="60"/>
                    <a:pt x="81" y="60"/>
                  </a:cubicBezTo>
                  <a:close/>
                  <a:moveTo>
                    <a:pt x="4" y="59"/>
                  </a:moveTo>
                  <a:cubicBezTo>
                    <a:pt x="4" y="59"/>
                    <a:pt x="4" y="59"/>
                    <a:pt x="4" y="59"/>
                  </a:cubicBezTo>
                  <a:cubicBezTo>
                    <a:pt x="4" y="59"/>
                    <a:pt x="4" y="59"/>
                    <a:pt x="4" y="59"/>
                  </a:cubicBezTo>
                  <a:cubicBezTo>
                    <a:pt x="4" y="59"/>
                    <a:pt x="4" y="59"/>
                    <a:pt x="4" y="59"/>
                  </a:cubicBezTo>
                  <a:close/>
                  <a:moveTo>
                    <a:pt x="4" y="58"/>
                  </a:move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lose/>
                  <a:moveTo>
                    <a:pt x="11" y="29"/>
                  </a:moveTo>
                  <a:cubicBezTo>
                    <a:pt x="11" y="29"/>
                    <a:pt x="11" y="29"/>
                    <a:pt x="11" y="29"/>
                  </a:cubicBezTo>
                  <a:cubicBezTo>
                    <a:pt x="11" y="29"/>
                    <a:pt x="11" y="29"/>
                    <a:pt x="11" y="29"/>
                  </a:cubicBezTo>
                  <a:cubicBezTo>
                    <a:pt x="11" y="29"/>
                    <a:pt x="11" y="29"/>
                    <a:pt x="11" y="29"/>
                  </a:cubicBezTo>
                  <a:close/>
                  <a:moveTo>
                    <a:pt x="11" y="28"/>
                  </a:moveTo>
                  <a:cubicBezTo>
                    <a:pt x="11" y="28"/>
                    <a:pt x="11" y="28"/>
                    <a:pt x="11" y="28"/>
                  </a:cubicBezTo>
                  <a:cubicBezTo>
                    <a:pt x="11" y="28"/>
                    <a:pt x="11" y="28"/>
                    <a:pt x="11" y="28"/>
                  </a:cubicBezTo>
                  <a:cubicBezTo>
                    <a:pt x="11" y="28"/>
                    <a:pt x="11" y="28"/>
                    <a:pt x="11" y="28"/>
                  </a:cubicBezTo>
                  <a:close/>
                  <a:moveTo>
                    <a:pt x="12" y="28"/>
                  </a:moveTo>
                  <a:cubicBezTo>
                    <a:pt x="12" y="28"/>
                    <a:pt x="12" y="27"/>
                    <a:pt x="12" y="27"/>
                  </a:cubicBezTo>
                  <a:cubicBezTo>
                    <a:pt x="12" y="27"/>
                    <a:pt x="12" y="27"/>
                    <a:pt x="12" y="27"/>
                  </a:cubicBezTo>
                  <a:cubicBezTo>
                    <a:pt x="12" y="27"/>
                    <a:pt x="12" y="28"/>
                    <a:pt x="12" y="28"/>
                  </a:cubicBezTo>
                  <a:close/>
                  <a:moveTo>
                    <a:pt x="12" y="27"/>
                  </a:moveTo>
                  <a:cubicBezTo>
                    <a:pt x="12" y="27"/>
                    <a:pt x="12" y="27"/>
                    <a:pt x="12" y="27"/>
                  </a:cubicBezTo>
                  <a:cubicBezTo>
                    <a:pt x="12" y="27"/>
                    <a:pt x="12" y="27"/>
                    <a:pt x="12" y="27"/>
                  </a:cubicBezTo>
                  <a:cubicBezTo>
                    <a:pt x="12" y="27"/>
                    <a:pt x="12" y="27"/>
                    <a:pt x="12" y="27"/>
                  </a:cubicBezTo>
                  <a:close/>
                  <a:moveTo>
                    <a:pt x="12" y="27"/>
                  </a:moveTo>
                  <a:cubicBezTo>
                    <a:pt x="12" y="27"/>
                    <a:pt x="12" y="26"/>
                    <a:pt x="12" y="26"/>
                  </a:cubicBezTo>
                  <a:cubicBezTo>
                    <a:pt x="12" y="26"/>
                    <a:pt x="12" y="26"/>
                    <a:pt x="12" y="26"/>
                  </a:cubicBezTo>
                  <a:cubicBezTo>
                    <a:pt x="12" y="26"/>
                    <a:pt x="12" y="27"/>
                    <a:pt x="12" y="27"/>
                  </a:cubicBezTo>
                  <a:close/>
                  <a:moveTo>
                    <a:pt x="12" y="26"/>
                  </a:moveTo>
                  <a:cubicBezTo>
                    <a:pt x="12" y="26"/>
                    <a:pt x="13" y="26"/>
                    <a:pt x="13" y="26"/>
                  </a:cubicBezTo>
                  <a:cubicBezTo>
                    <a:pt x="13" y="26"/>
                    <a:pt x="13" y="26"/>
                    <a:pt x="13" y="26"/>
                  </a:cubicBezTo>
                  <a:cubicBezTo>
                    <a:pt x="13" y="26"/>
                    <a:pt x="12" y="26"/>
                    <a:pt x="12" y="26"/>
                  </a:cubicBezTo>
                  <a:close/>
                  <a:moveTo>
                    <a:pt x="13" y="26"/>
                  </a:moveTo>
                  <a:cubicBezTo>
                    <a:pt x="22" y="10"/>
                    <a:pt x="38" y="4"/>
                    <a:pt x="53" y="4"/>
                  </a:cubicBezTo>
                  <a:cubicBezTo>
                    <a:pt x="53" y="4"/>
                    <a:pt x="53" y="4"/>
                    <a:pt x="53" y="4"/>
                  </a:cubicBezTo>
                  <a:cubicBezTo>
                    <a:pt x="58" y="4"/>
                    <a:pt x="62" y="5"/>
                    <a:pt x="65" y="8"/>
                  </a:cubicBezTo>
                  <a:cubicBezTo>
                    <a:pt x="65" y="8"/>
                    <a:pt x="65" y="8"/>
                    <a:pt x="65" y="8"/>
                  </a:cubicBezTo>
                  <a:cubicBezTo>
                    <a:pt x="62" y="5"/>
                    <a:pt x="58" y="4"/>
                    <a:pt x="53" y="4"/>
                  </a:cubicBezTo>
                  <a:cubicBezTo>
                    <a:pt x="53" y="4"/>
                    <a:pt x="53" y="4"/>
                    <a:pt x="53" y="4"/>
                  </a:cubicBezTo>
                  <a:cubicBezTo>
                    <a:pt x="53" y="4"/>
                    <a:pt x="53" y="4"/>
                    <a:pt x="53" y="4"/>
                  </a:cubicBezTo>
                  <a:cubicBezTo>
                    <a:pt x="53" y="4"/>
                    <a:pt x="53" y="4"/>
                    <a:pt x="53" y="4"/>
                  </a:cubicBezTo>
                  <a:cubicBezTo>
                    <a:pt x="53" y="4"/>
                    <a:pt x="53" y="4"/>
                    <a:pt x="53" y="4"/>
                  </a:cubicBezTo>
                  <a:cubicBezTo>
                    <a:pt x="53" y="4"/>
                    <a:pt x="53" y="4"/>
                    <a:pt x="53" y="4"/>
                  </a:cubicBezTo>
                  <a:cubicBezTo>
                    <a:pt x="38" y="4"/>
                    <a:pt x="22" y="10"/>
                    <a:pt x="13" y="26"/>
                  </a:cubicBezTo>
                  <a:close/>
                  <a:moveTo>
                    <a:pt x="66" y="8"/>
                  </a:moveTo>
                  <a:cubicBezTo>
                    <a:pt x="66" y="8"/>
                    <a:pt x="66" y="8"/>
                    <a:pt x="66" y="8"/>
                  </a:cubicBezTo>
                  <a:cubicBezTo>
                    <a:pt x="66" y="8"/>
                    <a:pt x="66" y="8"/>
                    <a:pt x="66" y="8"/>
                  </a:cubicBezTo>
                  <a:cubicBezTo>
                    <a:pt x="66" y="8"/>
                    <a:pt x="66" y="8"/>
                    <a:pt x="66" y="8"/>
                  </a:cubicBezTo>
                  <a:close/>
                  <a:moveTo>
                    <a:pt x="65" y="8"/>
                  </a:moveTo>
                  <a:cubicBezTo>
                    <a:pt x="65" y="8"/>
                    <a:pt x="65" y="8"/>
                    <a:pt x="65" y="8"/>
                  </a:cubicBezTo>
                  <a:cubicBezTo>
                    <a:pt x="65" y="8"/>
                    <a:pt x="65" y="8"/>
                    <a:pt x="65" y="8"/>
                  </a:cubicBezTo>
                  <a:cubicBezTo>
                    <a:pt x="65" y="8"/>
                    <a:pt x="65" y="8"/>
                    <a:pt x="6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79"/>
            <p:cNvSpPr/>
            <p:nvPr/>
          </p:nvSpPr>
          <p:spPr bwMode="auto">
            <a:xfrm>
              <a:off x="1982" y="1349"/>
              <a:ext cx="255" cy="160"/>
            </a:xfrm>
            <a:custGeom>
              <a:avLst/>
              <a:gdLst>
                <a:gd name="T0" fmla="*/ 23 w 101"/>
                <a:gd name="T1" fmla="*/ 61 h 64"/>
                <a:gd name="T2" fmla="*/ 0 w 101"/>
                <a:gd name="T3" fmla="*/ 13 h 64"/>
                <a:gd name="T4" fmla="*/ 0 w 101"/>
                <a:gd name="T5" fmla="*/ 13 h 64"/>
                <a:gd name="T6" fmla="*/ 1 w 101"/>
                <a:gd name="T7" fmla="*/ 9 h 64"/>
                <a:gd name="T8" fmla="*/ 1 w 101"/>
                <a:gd name="T9" fmla="*/ 9 h 64"/>
                <a:gd name="T10" fmla="*/ 5 w 101"/>
                <a:gd name="T11" fmla="*/ 0 h 64"/>
                <a:gd name="T12" fmla="*/ 9 w 101"/>
                <a:gd name="T13" fmla="*/ 2 h 64"/>
                <a:gd name="T14" fmla="*/ 5 w 101"/>
                <a:gd name="T15" fmla="*/ 10 h 64"/>
                <a:gd name="T16" fmla="*/ 4 w 101"/>
                <a:gd name="T17" fmla="*/ 13 h 64"/>
                <a:gd name="T18" fmla="*/ 4 w 101"/>
                <a:gd name="T19" fmla="*/ 13 h 64"/>
                <a:gd name="T20" fmla="*/ 25 w 101"/>
                <a:gd name="T21" fmla="*/ 58 h 64"/>
                <a:gd name="T22" fmla="*/ 25 w 101"/>
                <a:gd name="T23" fmla="*/ 58 h 64"/>
                <a:gd name="T24" fmla="*/ 42 w 101"/>
                <a:gd name="T25" fmla="*/ 60 h 64"/>
                <a:gd name="T26" fmla="*/ 42 w 101"/>
                <a:gd name="T27" fmla="*/ 60 h 64"/>
                <a:gd name="T28" fmla="*/ 100 w 101"/>
                <a:gd name="T29" fmla="*/ 55 h 64"/>
                <a:gd name="T30" fmla="*/ 100 w 101"/>
                <a:gd name="T31" fmla="*/ 55 h 64"/>
                <a:gd name="T32" fmla="*/ 101 w 101"/>
                <a:gd name="T33" fmla="*/ 59 h 64"/>
                <a:gd name="T34" fmla="*/ 42 w 101"/>
                <a:gd name="T35" fmla="*/ 64 h 64"/>
                <a:gd name="T36" fmla="*/ 42 w 101"/>
                <a:gd name="T37" fmla="*/ 64 h 64"/>
                <a:gd name="T38" fmla="*/ 23 w 101"/>
                <a:gd name="T39"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64">
                  <a:moveTo>
                    <a:pt x="23" y="61"/>
                  </a:moveTo>
                  <a:cubicBezTo>
                    <a:pt x="16" y="53"/>
                    <a:pt x="1" y="26"/>
                    <a:pt x="0" y="13"/>
                  </a:cubicBezTo>
                  <a:cubicBezTo>
                    <a:pt x="0" y="13"/>
                    <a:pt x="0" y="13"/>
                    <a:pt x="0" y="13"/>
                  </a:cubicBezTo>
                  <a:cubicBezTo>
                    <a:pt x="0" y="11"/>
                    <a:pt x="1" y="10"/>
                    <a:pt x="1" y="9"/>
                  </a:cubicBezTo>
                  <a:cubicBezTo>
                    <a:pt x="1" y="9"/>
                    <a:pt x="1" y="9"/>
                    <a:pt x="1" y="9"/>
                  </a:cubicBezTo>
                  <a:cubicBezTo>
                    <a:pt x="5" y="0"/>
                    <a:pt x="5" y="0"/>
                    <a:pt x="5" y="0"/>
                  </a:cubicBezTo>
                  <a:cubicBezTo>
                    <a:pt x="9" y="2"/>
                    <a:pt x="9" y="2"/>
                    <a:pt x="9" y="2"/>
                  </a:cubicBezTo>
                  <a:cubicBezTo>
                    <a:pt x="5" y="10"/>
                    <a:pt x="5" y="10"/>
                    <a:pt x="5" y="10"/>
                  </a:cubicBezTo>
                  <a:cubicBezTo>
                    <a:pt x="5" y="11"/>
                    <a:pt x="4" y="12"/>
                    <a:pt x="4" y="13"/>
                  </a:cubicBezTo>
                  <a:cubicBezTo>
                    <a:pt x="4" y="13"/>
                    <a:pt x="4" y="13"/>
                    <a:pt x="4" y="13"/>
                  </a:cubicBezTo>
                  <a:cubicBezTo>
                    <a:pt x="4" y="23"/>
                    <a:pt x="19" y="52"/>
                    <a:pt x="25" y="58"/>
                  </a:cubicBezTo>
                  <a:cubicBezTo>
                    <a:pt x="25" y="58"/>
                    <a:pt x="25" y="58"/>
                    <a:pt x="25" y="58"/>
                  </a:cubicBezTo>
                  <a:cubicBezTo>
                    <a:pt x="26" y="59"/>
                    <a:pt x="33" y="60"/>
                    <a:pt x="42" y="60"/>
                  </a:cubicBezTo>
                  <a:cubicBezTo>
                    <a:pt x="42" y="60"/>
                    <a:pt x="42" y="60"/>
                    <a:pt x="42" y="60"/>
                  </a:cubicBezTo>
                  <a:cubicBezTo>
                    <a:pt x="65" y="60"/>
                    <a:pt x="100" y="55"/>
                    <a:pt x="100" y="55"/>
                  </a:cubicBezTo>
                  <a:cubicBezTo>
                    <a:pt x="100" y="55"/>
                    <a:pt x="100" y="55"/>
                    <a:pt x="100" y="55"/>
                  </a:cubicBezTo>
                  <a:cubicBezTo>
                    <a:pt x="101" y="59"/>
                    <a:pt x="101" y="59"/>
                    <a:pt x="101" y="59"/>
                  </a:cubicBezTo>
                  <a:cubicBezTo>
                    <a:pt x="100" y="59"/>
                    <a:pt x="65" y="64"/>
                    <a:pt x="42" y="64"/>
                  </a:cubicBezTo>
                  <a:cubicBezTo>
                    <a:pt x="42" y="64"/>
                    <a:pt x="42" y="64"/>
                    <a:pt x="42" y="64"/>
                  </a:cubicBezTo>
                  <a:cubicBezTo>
                    <a:pt x="33" y="64"/>
                    <a:pt x="26" y="63"/>
                    <a:pt x="23"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80"/>
            <p:cNvSpPr>
              <a:spLocks noEditPoints="1"/>
            </p:cNvSpPr>
            <p:nvPr/>
          </p:nvSpPr>
          <p:spPr bwMode="auto">
            <a:xfrm>
              <a:off x="1977" y="1341"/>
              <a:ext cx="265" cy="174"/>
            </a:xfrm>
            <a:custGeom>
              <a:avLst/>
              <a:gdLst>
                <a:gd name="T0" fmla="*/ 25 w 105"/>
                <a:gd name="T1" fmla="*/ 64 h 69"/>
                <a:gd name="T2" fmla="*/ 0 w 105"/>
                <a:gd name="T3" fmla="*/ 16 h 69"/>
                <a:gd name="T4" fmla="*/ 1 w 105"/>
                <a:gd name="T5" fmla="*/ 11 h 69"/>
                <a:gd name="T6" fmla="*/ 6 w 105"/>
                <a:gd name="T7" fmla="*/ 0 h 69"/>
                <a:gd name="T8" fmla="*/ 9 w 105"/>
                <a:gd name="T9" fmla="*/ 14 h 69"/>
                <a:gd name="T10" fmla="*/ 8 w 105"/>
                <a:gd name="T11" fmla="*/ 15 h 69"/>
                <a:gd name="T12" fmla="*/ 8 w 105"/>
                <a:gd name="T13" fmla="*/ 16 h 69"/>
                <a:gd name="T14" fmla="*/ 8 w 105"/>
                <a:gd name="T15" fmla="*/ 16 h 69"/>
                <a:gd name="T16" fmla="*/ 29 w 105"/>
                <a:gd name="T17" fmla="*/ 59 h 69"/>
                <a:gd name="T18" fmla="*/ 30 w 105"/>
                <a:gd name="T19" fmla="*/ 60 h 69"/>
                <a:gd name="T20" fmla="*/ 33 w 105"/>
                <a:gd name="T21" fmla="*/ 60 h 69"/>
                <a:gd name="T22" fmla="*/ 43 w 105"/>
                <a:gd name="T23" fmla="*/ 61 h 69"/>
                <a:gd name="T24" fmla="*/ 44 w 105"/>
                <a:gd name="T25" fmla="*/ 61 h 69"/>
                <a:gd name="T26" fmla="*/ 44 w 105"/>
                <a:gd name="T27" fmla="*/ 61 h 69"/>
                <a:gd name="T28" fmla="*/ 102 w 105"/>
                <a:gd name="T29" fmla="*/ 56 h 69"/>
                <a:gd name="T30" fmla="*/ 104 w 105"/>
                <a:gd name="T31" fmla="*/ 56 h 69"/>
                <a:gd name="T32" fmla="*/ 103 w 105"/>
                <a:gd name="T33" fmla="*/ 64 h 69"/>
                <a:gd name="T34" fmla="*/ 102 w 105"/>
                <a:gd name="T35" fmla="*/ 64 h 69"/>
                <a:gd name="T36" fmla="*/ 101 w 105"/>
                <a:gd name="T37" fmla="*/ 64 h 69"/>
                <a:gd name="T38" fmla="*/ 97 w 105"/>
                <a:gd name="T39" fmla="*/ 65 h 69"/>
                <a:gd name="T40" fmla="*/ 82 w 105"/>
                <a:gd name="T41" fmla="*/ 67 h 69"/>
                <a:gd name="T42" fmla="*/ 44 w 105"/>
                <a:gd name="T43" fmla="*/ 69 h 69"/>
                <a:gd name="T44" fmla="*/ 44 w 105"/>
                <a:gd name="T45" fmla="*/ 65 h 69"/>
                <a:gd name="T46" fmla="*/ 78 w 105"/>
                <a:gd name="T47" fmla="*/ 63 h 69"/>
                <a:gd name="T48" fmla="*/ 44 w 105"/>
                <a:gd name="T49" fmla="*/ 65 h 69"/>
                <a:gd name="T50" fmla="*/ 44 w 105"/>
                <a:gd name="T51" fmla="*/ 65 h 69"/>
                <a:gd name="T52" fmla="*/ 44 w 105"/>
                <a:gd name="T53" fmla="*/ 65 h 69"/>
                <a:gd name="T54" fmla="*/ 29 w 105"/>
                <a:gd name="T55" fmla="*/ 63 h 69"/>
                <a:gd name="T56" fmla="*/ 36 w 105"/>
                <a:gd name="T57" fmla="*/ 65 h 69"/>
                <a:gd name="T58" fmla="*/ 26 w 105"/>
                <a:gd name="T59" fmla="*/ 62 h 69"/>
                <a:gd name="T60" fmla="*/ 26 w 105"/>
                <a:gd name="T61" fmla="*/ 62 h 69"/>
                <a:gd name="T62" fmla="*/ 23 w 105"/>
                <a:gd name="T63" fmla="*/ 59 h 69"/>
                <a:gd name="T64" fmla="*/ 26 w 105"/>
                <a:gd name="T65" fmla="*/ 62 h 69"/>
                <a:gd name="T66" fmla="*/ 88 w 105"/>
                <a:gd name="T67" fmla="*/ 62 h 69"/>
                <a:gd name="T68" fmla="*/ 92 w 105"/>
                <a:gd name="T69" fmla="*/ 61 h 69"/>
                <a:gd name="T70" fmla="*/ 98 w 105"/>
                <a:gd name="T71" fmla="*/ 61 h 69"/>
                <a:gd name="T72" fmla="*/ 100 w 105"/>
                <a:gd name="T73" fmla="*/ 61 h 69"/>
                <a:gd name="T74" fmla="*/ 98 w 105"/>
                <a:gd name="T75" fmla="*/ 61 h 69"/>
                <a:gd name="T76" fmla="*/ 23 w 105"/>
                <a:gd name="T77" fmla="*/ 59 h 69"/>
                <a:gd name="T78" fmla="*/ 23 w 105"/>
                <a:gd name="T79" fmla="*/ 5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5" h="69">
                  <a:moveTo>
                    <a:pt x="23" y="65"/>
                  </a:moveTo>
                  <a:cubicBezTo>
                    <a:pt x="25" y="64"/>
                    <a:pt x="25" y="64"/>
                    <a:pt x="25" y="64"/>
                  </a:cubicBezTo>
                  <a:cubicBezTo>
                    <a:pt x="23" y="65"/>
                    <a:pt x="23" y="65"/>
                    <a:pt x="23" y="65"/>
                  </a:cubicBezTo>
                  <a:cubicBezTo>
                    <a:pt x="16" y="57"/>
                    <a:pt x="1" y="30"/>
                    <a:pt x="0" y="16"/>
                  </a:cubicBezTo>
                  <a:cubicBezTo>
                    <a:pt x="0" y="16"/>
                    <a:pt x="0" y="16"/>
                    <a:pt x="0" y="16"/>
                  </a:cubicBezTo>
                  <a:cubicBezTo>
                    <a:pt x="0" y="14"/>
                    <a:pt x="1" y="12"/>
                    <a:pt x="1" y="11"/>
                  </a:cubicBezTo>
                  <a:cubicBezTo>
                    <a:pt x="1" y="11"/>
                    <a:pt x="1" y="11"/>
                    <a:pt x="1" y="11"/>
                  </a:cubicBezTo>
                  <a:cubicBezTo>
                    <a:pt x="6" y="0"/>
                    <a:pt x="6" y="0"/>
                    <a:pt x="6" y="0"/>
                  </a:cubicBezTo>
                  <a:cubicBezTo>
                    <a:pt x="14" y="4"/>
                    <a:pt x="14" y="4"/>
                    <a:pt x="14" y="4"/>
                  </a:cubicBezTo>
                  <a:cubicBezTo>
                    <a:pt x="9" y="14"/>
                    <a:pt x="9" y="14"/>
                    <a:pt x="9" y="14"/>
                  </a:cubicBezTo>
                  <a:cubicBezTo>
                    <a:pt x="9" y="14"/>
                    <a:pt x="8" y="15"/>
                    <a:pt x="8" y="15"/>
                  </a:cubicBezTo>
                  <a:cubicBezTo>
                    <a:pt x="8" y="15"/>
                    <a:pt x="8" y="15"/>
                    <a:pt x="8" y="15"/>
                  </a:cubicBezTo>
                  <a:cubicBezTo>
                    <a:pt x="8" y="15"/>
                    <a:pt x="8" y="15"/>
                    <a:pt x="8" y="15"/>
                  </a:cubicBezTo>
                  <a:cubicBezTo>
                    <a:pt x="8" y="16"/>
                    <a:pt x="8" y="16"/>
                    <a:pt x="8" y="16"/>
                  </a:cubicBezTo>
                  <a:cubicBezTo>
                    <a:pt x="8" y="16"/>
                    <a:pt x="8" y="16"/>
                    <a:pt x="8" y="16"/>
                  </a:cubicBezTo>
                  <a:cubicBezTo>
                    <a:pt x="8" y="16"/>
                    <a:pt x="8" y="16"/>
                    <a:pt x="8" y="16"/>
                  </a:cubicBezTo>
                  <a:cubicBezTo>
                    <a:pt x="8" y="25"/>
                    <a:pt x="23" y="55"/>
                    <a:pt x="29" y="59"/>
                  </a:cubicBezTo>
                  <a:cubicBezTo>
                    <a:pt x="29" y="59"/>
                    <a:pt x="29" y="59"/>
                    <a:pt x="29" y="59"/>
                  </a:cubicBezTo>
                  <a:cubicBezTo>
                    <a:pt x="29" y="59"/>
                    <a:pt x="29" y="59"/>
                    <a:pt x="29" y="59"/>
                  </a:cubicBezTo>
                  <a:cubicBezTo>
                    <a:pt x="29" y="59"/>
                    <a:pt x="29" y="59"/>
                    <a:pt x="30" y="60"/>
                  </a:cubicBezTo>
                  <a:cubicBezTo>
                    <a:pt x="30" y="60"/>
                    <a:pt x="30" y="60"/>
                    <a:pt x="30" y="60"/>
                  </a:cubicBezTo>
                  <a:cubicBezTo>
                    <a:pt x="30" y="60"/>
                    <a:pt x="31" y="60"/>
                    <a:pt x="33" y="60"/>
                  </a:cubicBezTo>
                  <a:cubicBezTo>
                    <a:pt x="33" y="60"/>
                    <a:pt x="33" y="60"/>
                    <a:pt x="33" y="60"/>
                  </a:cubicBezTo>
                  <a:cubicBezTo>
                    <a:pt x="35" y="61"/>
                    <a:pt x="39" y="61"/>
                    <a:pt x="43" y="61"/>
                  </a:cubicBezTo>
                  <a:cubicBezTo>
                    <a:pt x="43" y="61"/>
                    <a:pt x="43" y="61"/>
                    <a:pt x="43" y="61"/>
                  </a:cubicBezTo>
                  <a:cubicBezTo>
                    <a:pt x="43" y="61"/>
                    <a:pt x="44" y="61"/>
                    <a:pt x="44" y="61"/>
                  </a:cubicBezTo>
                  <a:cubicBezTo>
                    <a:pt x="44" y="61"/>
                    <a:pt x="44" y="61"/>
                    <a:pt x="44" y="61"/>
                  </a:cubicBezTo>
                  <a:cubicBezTo>
                    <a:pt x="44" y="61"/>
                    <a:pt x="44" y="61"/>
                    <a:pt x="44" y="61"/>
                  </a:cubicBezTo>
                  <a:cubicBezTo>
                    <a:pt x="44" y="61"/>
                    <a:pt x="44" y="61"/>
                    <a:pt x="44" y="61"/>
                  </a:cubicBezTo>
                  <a:cubicBezTo>
                    <a:pt x="67" y="61"/>
                    <a:pt x="101" y="56"/>
                    <a:pt x="102" y="56"/>
                  </a:cubicBezTo>
                  <a:cubicBezTo>
                    <a:pt x="102" y="56"/>
                    <a:pt x="102" y="56"/>
                    <a:pt x="102" y="56"/>
                  </a:cubicBezTo>
                  <a:cubicBezTo>
                    <a:pt x="104" y="56"/>
                    <a:pt x="104" y="56"/>
                    <a:pt x="104" y="56"/>
                  </a:cubicBezTo>
                  <a:cubicBezTo>
                    <a:pt x="105" y="64"/>
                    <a:pt x="105" y="64"/>
                    <a:pt x="105" y="64"/>
                  </a:cubicBezTo>
                  <a:cubicBezTo>
                    <a:pt x="103" y="64"/>
                    <a:pt x="103" y="64"/>
                    <a:pt x="103" y="64"/>
                  </a:cubicBezTo>
                  <a:cubicBezTo>
                    <a:pt x="103" y="64"/>
                    <a:pt x="102" y="64"/>
                    <a:pt x="102" y="64"/>
                  </a:cubicBezTo>
                  <a:cubicBezTo>
                    <a:pt x="102" y="64"/>
                    <a:pt x="102" y="64"/>
                    <a:pt x="102" y="64"/>
                  </a:cubicBezTo>
                  <a:cubicBezTo>
                    <a:pt x="102" y="64"/>
                    <a:pt x="102" y="64"/>
                    <a:pt x="101" y="64"/>
                  </a:cubicBezTo>
                  <a:cubicBezTo>
                    <a:pt x="101" y="64"/>
                    <a:pt x="101" y="64"/>
                    <a:pt x="101" y="64"/>
                  </a:cubicBezTo>
                  <a:cubicBezTo>
                    <a:pt x="100" y="65"/>
                    <a:pt x="99" y="65"/>
                    <a:pt x="97" y="65"/>
                  </a:cubicBezTo>
                  <a:cubicBezTo>
                    <a:pt x="97" y="65"/>
                    <a:pt x="97" y="65"/>
                    <a:pt x="97" y="65"/>
                  </a:cubicBezTo>
                  <a:cubicBezTo>
                    <a:pt x="93" y="65"/>
                    <a:pt x="88" y="66"/>
                    <a:pt x="82" y="67"/>
                  </a:cubicBezTo>
                  <a:cubicBezTo>
                    <a:pt x="82" y="67"/>
                    <a:pt x="82" y="67"/>
                    <a:pt x="82" y="67"/>
                  </a:cubicBezTo>
                  <a:cubicBezTo>
                    <a:pt x="70" y="68"/>
                    <a:pt x="56" y="69"/>
                    <a:pt x="44" y="69"/>
                  </a:cubicBezTo>
                  <a:cubicBezTo>
                    <a:pt x="44" y="69"/>
                    <a:pt x="44" y="69"/>
                    <a:pt x="44" y="69"/>
                  </a:cubicBezTo>
                  <a:cubicBezTo>
                    <a:pt x="35" y="69"/>
                    <a:pt x="28" y="69"/>
                    <a:pt x="23" y="65"/>
                  </a:cubicBezTo>
                  <a:close/>
                  <a:moveTo>
                    <a:pt x="44" y="65"/>
                  </a:moveTo>
                  <a:cubicBezTo>
                    <a:pt x="54" y="65"/>
                    <a:pt x="67" y="64"/>
                    <a:pt x="78" y="63"/>
                  </a:cubicBezTo>
                  <a:cubicBezTo>
                    <a:pt x="78" y="63"/>
                    <a:pt x="78" y="63"/>
                    <a:pt x="78" y="63"/>
                  </a:cubicBezTo>
                  <a:cubicBezTo>
                    <a:pt x="67" y="64"/>
                    <a:pt x="54" y="65"/>
                    <a:pt x="44" y="65"/>
                  </a:cubicBezTo>
                  <a:cubicBezTo>
                    <a:pt x="44" y="65"/>
                    <a:pt x="44" y="65"/>
                    <a:pt x="44" y="65"/>
                  </a:cubicBezTo>
                  <a:cubicBezTo>
                    <a:pt x="44" y="65"/>
                    <a:pt x="44" y="65"/>
                    <a:pt x="44" y="65"/>
                  </a:cubicBezTo>
                  <a:cubicBezTo>
                    <a:pt x="44" y="65"/>
                    <a:pt x="44" y="65"/>
                    <a:pt x="44" y="65"/>
                  </a:cubicBezTo>
                  <a:cubicBezTo>
                    <a:pt x="44" y="65"/>
                    <a:pt x="44" y="65"/>
                    <a:pt x="44" y="65"/>
                  </a:cubicBezTo>
                  <a:cubicBezTo>
                    <a:pt x="44" y="65"/>
                    <a:pt x="44" y="65"/>
                    <a:pt x="44" y="65"/>
                  </a:cubicBezTo>
                  <a:close/>
                  <a:moveTo>
                    <a:pt x="36" y="65"/>
                  </a:moveTo>
                  <a:cubicBezTo>
                    <a:pt x="33" y="64"/>
                    <a:pt x="30" y="64"/>
                    <a:pt x="29" y="63"/>
                  </a:cubicBezTo>
                  <a:cubicBezTo>
                    <a:pt x="29" y="63"/>
                    <a:pt x="29" y="63"/>
                    <a:pt x="29" y="63"/>
                  </a:cubicBezTo>
                  <a:cubicBezTo>
                    <a:pt x="31" y="64"/>
                    <a:pt x="33" y="64"/>
                    <a:pt x="36" y="65"/>
                  </a:cubicBezTo>
                  <a:close/>
                  <a:moveTo>
                    <a:pt x="26" y="62"/>
                  </a:moveTo>
                  <a:cubicBezTo>
                    <a:pt x="26" y="62"/>
                    <a:pt x="26" y="62"/>
                    <a:pt x="26" y="62"/>
                  </a:cubicBezTo>
                  <a:cubicBezTo>
                    <a:pt x="26" y="62"/>
                    <a:pt x="26" y="62"/>
                    <a:pt x="26" y="62"/>
                  </a:cubicBezTo>
                  <a:cubicBezTo>
                    <a:pt x="26" y="62"/>
                    <a:pt x="26" y="62"/>
                    <a:pt x="26" y="62"/>
                  </a:cubicBezTo>
                  <a:cubicBezTo>
                    <a:pt x="25" y="61"/>
                    <a:pt x="24" y="60"/>
                    <a:pt x="23" y="59"/>
                  </a:cubicBezTo>
                  <a:cubicBezTo>
                    <a:pt x="23" y="59"/>
                    <a:pt x="23" y="59"/>
                    <a:pt x="23" y="59"/>
                  </a:cubicBezTo>
                  <a:cubicBezTo>
                    <a:pt x="24" y="60"/>
                    <a:pt x="25" y="61"/>
                    <a:pt x="26" y="62"/>
                  </a:cubicBezTo>
                  <a:cubicBezTo>
                    <a:pt x="26" y="62"/>
                    <a:pt x="26" y="62"/>
                    <a:pt x="26" y="62"/>
                  </a:cubicBezTo>
                  <a:cubicBezTo>
                    <a:pt x="26" y="62"/>
                    <a:pt x="26" y="62"/>
                    <a:pt x="26" y="62"/>
                  </a:cubicBezTo>
                  <a:close/>
                  <a:moveTo>
                    <a:pt x="88" y="62"/>
                  </a:moveTo>
                  <a:cubicBezTo>
                    <a:pt x="90" y="62"/>
                    <a:pt x="91" y="62"/>
                    <a:pt x="92" y="61"/>
                  </a:cubicBezTo>
                  <a:cubicBezTo>
                    <a:pt x="92" y="61"/>
                    <a:pt x="92" y="61"/>
                    <a:pt x="92" y="61"/>
                  </a:cubicBezTo>
                  <a:cubicBezTo>
                    <a:pt x="91" y="62"/>
                    <a:pt x="90" y="62"/>
                    <a:pt x="88" y="62"/>
                  </a:cubicBezTo>
                  <a:close/>
                  <a:moveTo>
                    <a:pt x="98" y="61"/>
                  </a:moveTo>
                  <a:cubicBezTo>
                    <a:pt x="99" y="61"/>
                    <a:pt x="100" y="61"/>
                    <a:pt x="100" y="61"/>
                  </a:cubicBezTo>
                  <a:cubicBezTo>
                    <a:pt x="100" y="61"/>
                    <a:pt x="100" y="61"/>
                    <a:pt x="100" y="61"/>
                  </a:cubicBezTo>
                  <a:cubicBezTo>
                    <a:pt x="100" y="61"/>
                    <a:pt x="100" y="61"/>
                    <a:pt x="100" y="61"/>
                  </a:cubicBezTo>
                  <a:cubicBezTo>
                    <a:pt x="100" y="61"/>
                    <a:pt x="99" y="61"/>
                    <a:pt x="98" y="61"/>
                  </a:cubicBezTo>
                  <a:close/>
                  <a:moveTo>
                    <a:pt x="23" y="59"/>
                  </a:moveTo>
                  <a:cubicBezTo>
                    <a:pt x="23" y="59"/>
                    <a:pt x="23" y="59"/>
                    <a:pt x="23" y="59"/>
                  </a:cubicBezTo>
                  <a:cubicBezTo>
                    <a:pt x="23" y="59"/>
                    <a:pt x="23" y="59"/>
                    <a:pt x="23" y="59"/>
                  </a:cubicBezTo>
                  <a:cubicBezTo>
                    <a:pt x="23" y="59"/>
                    <a:pt x="23" y="59"/>
                    <a:pt x="23"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81"/>
            <p:cNvSpPr/>
            <p:nvPr/>
          </p:nvSpPr>
          <p:spPr bwMode="auto">
            <a:xfrm>
              <a:off x="1989" y="1316"/>
              <a:ext cx="38" cy="45"/>
            </a:xfrm>
            <a:custGeom>
              <a:avLst/>
              <a:gdLst>
                <a:gd name="T0" fmla="*/ 5 w 15"/>
                <a:gd name="T1" fmla="*/ 18 h 18"/>
                <a:gd name="T2" fmla="*/ 0 w 15"/>
                <a:gd name="T3" fmla="*/ 12 h 18"/>
                <a:gd name="T4" fmla="*/ 0 w 15"/>
                <a:gd name="T5" fmla="*/ 12 h 18"/>
                <a:gd name="T6" fmla="*/ 2 w 15"/>
                <a:gd name="T7" fmla="*/ 7 h 18"/>
                <a:gd name="T8" fmla="*/ 2 w 15"/>
                <a:gd name="T9" fmla="*/ 7 h 18"/>
                <a:gd name="T10" fmla="*/ 7 w 15"/>
                <a:gd name="T11" fmla="*/ 0 h 18"/>
                <a:gd name="T12" fmla="*/ 7 w 15"/>
                <a:gd name="T13" fmla="*/ 0 h 18"/>
                <a:gd name="T14" fmla="*/ 10 w 15"/>
                <a:gd name="T15" fmla="*/ 3 h 18"/>
                <a:gd name="T16" fmla="*/ 9 w 15"/>
                <a:gd name="T17" fmla="*/ 4 h 18"/>
                <a:gd name="T18" fmla="*/ 9 w 15"/>
                <a:gd name="T19" fmla="*/ 4 h 18"/>
                <a:gd name="T20" fmla="*/ 5 w 15"/>
                <a:gd name="T21" fmla="*/ 10 h 18"/>
                <a:gd name="T22" fmla="*/ 5 w 15"/>
                <a:gd name="T23" fmla="*/ 10 h 18"/>
                <a:gd name="T24" fmla="*/ 4 w 15"/>
                <a:gd name="T25" fmla="*/ 12 h 18"/>
                <a:gd name="T26" fmla="*/ 4 w 15"/>
                <a:gd name="T27" fmla="*/ 12 h 18"/>
                <a:gd name="T28" fmla="*/ 5 w 15"/>
                <a:gd name="T29" fmla="*/ 14 h 18"/>
                <a:gd name="T30" fmla="*/ 5 w 15"/>
                <a:gd name="T31" fmla="*/ 14 h 18"/>
                <a:gd name="T32" fmla="*/ 6 w 15"/>
                <a:gd name="T33" fmla="*/ 14 h 18"/>
                <a:gd name="T34" fmla="*/ 6 w 15"/>
                <a:gd name="T35" fmla="*/ 14 h 18"/>
                <a:gd name="T36" fmla="*/ 14 w 15"/>
                <a:gd name="T37" fmla="*/ 12 h 18"/>
                <a:gd name="T38" fmla="*/ 14 w 15"/>
                <a:gd name="T39" fmla="*/ 12 h 18"/>
                <a:gd name="T40" fmla="*/ 15 w 15"/>
                <a:gd name="T41" fmla="*/ 16 h 18"/>
                <a:gd name="T42" fmla="*/ 5 w 15"/>
                <a:gd name="T43" fmla="*/ 18 h 18"/>
                <a:gd name="T44" fmla="*/ 5 w 15"/>
                <a:gd name="T45"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18">
                  <a:moveTo>
                    <a:pt x="5" y="18"/>
                  </a:moveTo>
                  <a:cubicBezTo>
                    <a:pt x="4" y="18"/>
                    <a:pt x="0" y="16"/>
                    <a:pt x="0" y="12"/>
                  </a:cubicBezTo>
                  <a:cubicBezTo>
                    <a:pt x="0" y="12"/>
                    <a:pt x="0" y="12"/>
                    <a:pt x="0" y="12"/>
                  </a:cubicBezTo>
                  <a:cubicBezTo>
                    <a:pt x="0" y="10"/>
                    <a:pt x="1" y="9"/>
                    <a:pt x="2" y="7"/>
                  </a:cubicBezTo>
                  <a:cubicBezTo>
                    <a:pt x="2" y="7"/>
                    <a:pt x="2" y="7"/>
                    <a:pt x="2" y="7"/>
                  </a:cubicBezTo>
                  <a:cubicBezTo>
                    <a:pt x="5" y="2"/>
                    <a:pt x="7" y="0"/>
                    <a:pt x="7" y="0"/>
                  </a:cubicBezTo>
                  <a:cubicBezTo>
                    <a:pt x="7" y="0"/>
                    <a:pt x="7" y="0"/>
                    <a:pt x="7" y="0"/>
                  </a:cubicBezTo>
                  <a:cubicBezTo>
                    <a:pt x="10" y="3"/>
                    <a:pt x="10" y="3"/>
                    <a:pt x="10" y="3"/>
                  </a:cubicBezTo>
                  <a:cubicBezTo>
                    <a:pt x="10" y="3"/>
                    <a:pt x="10" y="3"/>
                    <a:pt x="9" y="4"/>
                  </a:cubicBezTo>
                  <a:cubicBezTo>
                    <a:pt x="9" y="4"/>
                    <a:pt x="9" y="4"/>
                    <a:pt x="9" y="4"/>
                  </a:cubicBezTo>
                  <a:cubicBezTo>
                    <a:pt x="8" y="5"/>
                    <a:pt x="7" y="7"/>
                    <a:pt x="5" y="10"/>
                  </a:cubicBezTo>
                  <a:cubicBezTo>
                    <a:pt x="5" y="10"/>
                    <a:pt x="5" y="10"/>
                    <a:pt x="5" y="10"/>
                  </a:cubicBezTo>
                  <a:cubicBezTo>
                    <a:pt x="4" y="11"/>
                    <a:pt x="4" y="11"/>
                    <a:pt x="4" y="12"/>
                  </a:cubicBezTo>
                  <a:cubicBezTo>
                    <a:pt x="4" y="12"/>
                    <a:pt x="4" y="12"/>
                    <a:pt x="4" y="12"/>
                  </a:cubicBezTo>
                  <a:cubicBezTo>
                    <a:pt x="4" y="13"/>
                    <a:pt x="5" y="13"/>
                    <a:pt x="5" y="14"/>
                  </a:cubicBezTo>
                  <a:cubicBezTo>
                    <a:pt x="5" y="14"/>
                    <a:pt x="5" y="14"/>
                    <a:pt x="5" y="14"/>
                  </a:cubicBezTo>
                  <a:cubicBezTo>
                    <a:pt x="5" y="14"/>
                    <a:pt x="6" y="14"/>
                    <a:pt x="6" y="14"/>
                  </a:cubicBezTo>
                  <a:cubicBezTo>
                    <a:pt x="6" y="14"/>
                    <a:pt x="6" y="14"/>
                    <a:pt x="6" y="14"/>
                  </a:cubicBezTo>
                  <a:cubicBezTo>
                    <a:pt x="14" y="12"/>
                    <a:pt x="14" y="12"/>
                    <a:pt x="14" y="12"/>
                  </a:cubicBezTo>
                  <a:cubicBezTo>
                    <a:pt x="14" y="12"/>
                    <a:pt x="14" y="12"/>
                    <a:pt x="14" y="12"/>
                  </a:cubicBezTo>
                  <a:cubicBezTo>
                    <a:pt x="15" y="16"/>
                    <a:pt x="15" y="16"/>
                    <a:pt x="15" y="16"/>
                  </a:cubicBezTo>
                  <a:cubicBezTo>
                    <a:pt x="5" y="18"/>
                    <a:pt x="5" y="18"/>
                    <a:pt x="5" y="18"/>
                  </a:cubicBezTo>
                  <a:cubicBezTo>
                    <a:pt x="5" y="18"/>
                    <a:pt x="5" y="18"/>
                    <a:pt x="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82"/>
            <p:cNvSpPr>
              <a:spLocks noEditPoints="1"/>
            </p:cNvSpPr>
            <p:nvPr/>
          </p:nvSpPr>
          <p:spPr bwMode="auto">
            <a:xfrm>
              <a:off x="1984" y="1308"/>
              <a:ext cx="48" cy="58"/>
            </a:xfrm>
            <a:custGeom>
              <a:avLst/>
              <a:gdLst>
                <a:gd name="T0" fmla="*/ 6 w 19"/>
                <a:gd name="T1" fmla="*/ 23 h 23"/>
                <a:gd name="T2" fmla="*/ 6 w 19"/>
                <a:gd name="T3" fmla="*/ 23 h 23"/>
                <a:gd name="T4" fmla="*/ 7 w 19"/>
                <a:gd name="T5" fmla="*/ 21 h 23"/>
                <a:gd name="T6" fmla="*/ 7 w 19"/>
                <a:gd name="T7" fmla="*/ 21 h 23"/>
                <a:gd name="T8" fmla="*/ 7 w 19"/>
                <a:gd name="T9" fmla="*/ 21 h 23"/>
                <a:gd name="T10" fmla="*/ 6 w 19"/>
                <a:gd name="T11" fmla="*/ 23 h 23"/>
                <a:gd name="T12" fmla="*/ 5 w 19"/>
                <a:gd name="T13" fmla="*/ 23 h 23"/>
                <a:gd name="T14" fmla="*/ 5 w 19"/>
                <a:gd name="T15" fmla="*/ 23 h 23"/>
                <a:gd name="T16" fmla="*/ 5 w 19"/>
                <a:gd name="T17" fmla="*/ 22 h 23"/>
                <a:gd name="T18" fmla="*/ 5 w 19"/>
                <a:gd name="T19" fmla="*/ 22 h 23"/>
                <a:gd name="T20" fmla="*/ 3 w 19"/>
                <a:gd name="T21" fmla="*/ 21 h 23"/>
                <a:gd name="T22" fmla="*/ 3 w 19"/>
                <a:gd name="T23" fmla="*/ 21 h 23"/>
                <a:gd name="T24" fmla="*/ 0 w 19"/>
                <a:gd name="T25" fmla="*/ 15 h 23"/>
                <a:gd name="T26" fmla="*/ 0 w 19"/>
                <a:gd name="T27" fmla="*/ 15 h 23"/>
                <a:gd name="T28" fmla="*/ 2 w 19"/>
                <a:gd name="T29" fmla="*/ 9 h 23"/>
                <a:gd name="T30" fmla="*/ 2 w 19"/>
                <a:gd name="T31" fmla="*/ 9 h 23"/>
                <a:gd name="T32" fmla="*/ 8 w 19"/>
                <a:gd name="T33" fmla="*/ 2 h 23"/>
                <a:gd name="T34" fmla="*/ 8 w 19"/>
                <a:gd name="T35" fmla="*/ 2 h 23"/>
                <a:gd name="T36" fmla="*/ 9 w 19"/>
                <a:gd name="T37" fmla="*/ 0 h 23"/>
                <a:gd name="T38" fmla="*/ 14 w 19"/>
                <a:gd name="T39" fmla="*/ 5 h 23"/>
                <a:gd name="T40" fmla="*/ 14 w 19"/>
                <a:gd name="T41" fmla="*/ 6 h 23"/>
                <a:gd name="T42" fmla="*/ 13 w 19"/>
                <a:gd name="T43" fmla="*/ 7 h 23"/>
                <a:gd name="T44" fmla="*/ 13 w 19"/>
                <a:gd name="T45" fmla="*/ 7 h 23"/>
                <a:gd name="T46" fmla="*/ 13 w 19"/>
                <a:gd name="T47" fmla="*/ 7 h 23"/>
                <a:gd name="T48" fmla="*/ 13 w 19"/>
                <a:gd name="T49" fmla="*/ 7 h 23"/>
                <a:gd name="T50" fmla="*/ 13 w 19"/>
                <a:gd name="T51" fmla="*/ 7 h 23"/>
                <a:gd name="T52" fmla="*/ 13 w 19"/>
                <a:gd name="T53" fmla="*/ 7 h 23"/>
                <a:gd name="T54" fmla="*/ 13 w 19"/>
                <a:gd name="T55" fmla="*/ 7 h 23"/>
                <a:gd name="T56" fmla="*/ 13 w 19"/>
                <a:gd name="T57" fmla="*/ 7 h 23"/>
                <a:gd name="T58" fmla="*/ 13 w 19"/>
                <a:gd name="T59" fmla="*/ 7 h 23"/>
                <a:gd name="T60" fmla="*/ 12 w 19"/>
                <a:gd name="T61" fmla="*/ 8 h 23"/>
                <a:gd name="T62" fmla="*/ 12 w 19"/>
                <a:gd name="T63" fmla="*/ 8 h 23"/>
                <a:gd name="T64" fmla="*/ 9 w 19"/>
                <a:gd name="T65" fmla="*/ 14 h 23"/>
                <a:gd name="T66" fmla="*/ 9 w 19"/>
                <a:gd name="T67" fmla="*/ 14 h 23"/>
                <a:gd name="T68" fmla="*/ 8 w 19"/>
                <a:gd name="T69" fmla="*/ 15 h 23"/>
                <a:gd name="T70" fmla="*/ 8 w 19"/>
                <a:gd name="T71" fmla="*/ 15 h 23"/>
                <a:gd name="T72" fmla="*/ 16 w 19"/>
                <a:gd name="T73" fmla="*/ 13 h 23"/>
                <a:gd name="T74" fmla="*/ 16 w 19"/>
                <a:gd name="T75" fmla="*/ 13 h 23"/>
                <a:gd name="T76" fmla="*/ 17 w 19"/>
                <a:gd name="T77" fmla="*/ 13 h 23"/>
                <a:gd name="T78" fmla="*/ 19 w 19"/>
                <a:gd name="T79" fmla="*/ 20 h 23"/>
                <a:gd name="T80" fmla="*/ 7 w 19"/>
                <a:gd name="T81" fmla="*/ 23 h 23"/>
                <a:gd name="T82" fmla="*/ 6 w 19"/>
                <a:gd name="T83" fmla="*/ 23 h 23"/>
                <a:gd name="T84" fmla="*/ 7 w 19"/>
                <a:gd name="T85" fmla="*/ 19 h 23"/>
                <a:gd name="T86" fmla="*/ 14 w 19"/>
                <a:gd name="T87" fmla="*/ 17 h 23"/>
                <a:gd name="T88" fmla="*/ 14 w 19"/>
                <a:gd name="T89" fmla="*/ 17 h 23"/>
                <a:gd name="T90" fmla="*/ 7 w 19"/>
                <a:gd name="T91" fmla="*/ 19 h 23"/>
                <a:gd name="T92" fmla="*/ 7 w 19"/>
                <a:gd name="T93" fmla="*/ 19 h 23"/>
                <a:gd name="T94" fmla="*/ 6 w 19"/>
                <a:gd name="T95" fmla="*/ 19 h 23"/>
                <a:gd name="T96" fmla="*/ 6 w 19"/>
                <a:gd name="T97" fmla="*/ 18 h 23"/>
                <a:gd name="T98" fmla="*/ 6 w 19"/>
                <a:gd name="T99" fmla="*/ 18 h 23"/>
                <a:gd name="T100" fmla="*/ 5 w 19"/>
                <a:gd name="T101" fmla="*/ 17 h 23"/>
                <a:gd name="T102" fmla="*/ 5 w 19"/>
                <a:gd name="T103" fmla="*/ 17 h 23"/>
                <a:gd name="T104" fmla="*/ 6 w 19"/>
                <a:gd name="T105" fmla="*/ 19 h 23"/>
                <a:gd name="T106" fmla="*/ 4 w 19"/>
                <a:gd name="T107" fmla="*/ 15 h 23"/>
                <a:gd name="T108" fmla="*/ 5 w 19"/>
                <a:gd name="T109" fmla="*/ 13 h 23"/>
                <a:gd name="T110" fmla="*/ 5 w 19"/>
                <a:gd name="T111" fmla="*/ 13 h 23"/>
                <a:gd name="T112" fmla="*/ 4 w 19"/>
                <a:gd name="T113" fmla="*/ 15 h 23"/>
                <a:gd name="T114" fmla="*/ 7 w 19"/>
                <a:gd name="T115" fmla="*/ 10 h 23"/>
                <a:gd name="T116" fmla="*/ 8 w 19"/>
                <a:gd name="T117" fmla="*/ 8 h 23"/>
                <a:gd name="T118" fmla="*/ 8 w 19"/>
                <a:gd name="T119" fmla="*/ 8 h 23"/>
                <a:gd name="T120" fmla="*/ 7 w 19"/>
                <a:gd name="T121"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3">
                  <a:moveTo>
                    <a:pt x="6" y="23"/>
                  </a:moveTo>
                  <a:cubicBezTo>
                    <a:pt x="6" y="23"/>
                    <a:pt x="6" y="23"/>
                    <a:pt x="6" y="23"/>
                  </a:cubicBezTo>
                  <a:cubicBezTo>
                    <a:pt x="7" y="21"/>
                    <a:pt x="7" y="21"/>
                    <a:pt x="7" y="21"/>
                  </a:cubicBezTo>
                  <a:cubicBezTo>
                    <a:pt x="7" y="21"/>
                    <a:pt x="7" y="21"/>
                    <a:pt x="7" y="21"/>
                  </a:cubicBezTo>
                  <a:cubicBezTo>
                    <a:pt x="7" y="21"/>
                    <a:pt x="7" y="21"/>
                    <a:pt x="7" y="21"/>
                  </a:cubicBezTo>
                  <a:cubicBezTo>
                    <a:pt x="6" y="23"/>
                    <a:pt x="6" y="23"/>
                    <a:pt x="6" y="23"/>
                  </a:cubicBezTo>
                  <a:cubicBezTo>
                    <a:pt x="5" y="23"/>
                    <a:pt x="5" y="23"/>
                    <a:pt x="5" y="23"/>
                  </a:cubicBezTo>
                  <a:cubicBezTo>
                    <a:pt x="5" y="23"/>
                    <a:pt x="5" y="23"/>
                    <a:pt x="5" y="23"/>
                  </a:cubicBezTo>
                  <a:cubicBezTo>
                    <a:pt x="5" y="23"/>
                    <a:pt x="5" y="22"/>
                    <a:pt x="5" y="22"/>
                  </a:cubicBezTo>
                  <a:cubicBezTo>
                    <a:pt x="5" y="22"/>
                    <a:pt x="5" y="22"/>
                    <a:pt x="5" y="22"/>
                  </a:cubicBezTo>
                  <a:cubicBezTo>
                    <a:pt x="4" y="22"/>
                    <a:pt x="4" y="22"/>
                    <a:pt x="3" y="21"/>
                  </a:cubicBezTo>
                  <a:cubicBezTo>
                    <a:pt x="3" y="21"/>
                    <a:pt x="3" y="21"/>
                    <a:pt x="3" y="21"/>
                  </a:cubicBezTo>
                  <a:cubicBezTo>
                    <a:pt x="2" y="20"/>
                    <a:pt x="0" y="18"/>
                    <a:pt x="0" y="15"/>
                  </a:cubicBezTo>
                  <a:cubicBezTo>
                    <a:pt x="0" y="15"/>
                    <a:pt x="0" y="15"/>
                    <a:pt x="0" y="15"/>
                  </a:cubicBezTo>
                  <a:cubicBezTo>
                    <a:pt x="0" y="13"/>
                    <a:pt x="1" y="11"/>
                    <a:pt x="2" y="9"/>
                  </a:cubicBezTo>
                  <a:cubicBezTo>
                    <a:pt x="2" y="9"/>
                    <a:pt x="2" y="9"/>
                    <a:pt x="2" y="9"/>
                  </a:cubicBezTo>
                  <a:cubicBezTo>
                    <a:pt x="5" y="4"/>
                    <a:pt x="7" y="2"/>
                    <a:pt x="8" y="2"/>
                  </a:cubicBezTo>
                  <a:cubicBezTo>
                    <a:pt x="8" y="2"/>
                    <a:pt x="8" y="2"/>
                    <a:pt x="8" y="2"/>
                  </a:cubicBezTo>
                  <a:cubicBezTo>
                    <a:pt x="9" y="0"/>
                    <a:pt x="9" y="0"/>
                    <a:pt x="9" y="0"/>
                  </a:cubicBezTo>
                  <a:cubicBezTo>
                    <a:pt x="14" y="5"/>
                    <a:pt x="14" y="5"/>
                    <a:pt x="14" y="5"/>
                  </a:cubicBezTo>
                  <a:cubicBezTo>
                    <a:pt x="14" y="6"/>
                    <a:pt x="14" y="6"/>
                    <a:pt x="14" y="6"/>
                  </a:cubicBezTo>
                  <a:cubicBezTo>
                    <a:pt x="14"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8"/>
                    <a:pt x="13" y="8"/>
                    <a:pt x="12" y="8"/>
                  </a:cubicBezTo>
                  <a:cubicBezTo>
                    <a:pt x="12" y="8"/>
                    <a:pt x="12" y="8"/>
                    <a:pt x="12" y="8"/>
                  </a:cubicBezTo>
                  <a:cubicBezTo>
                    <a:pt x="12" y="9"/>
                    <a:pt x="10" y="11"/>
                    <a:pt x="9" y="14"/>
                  </a:cubicBezTo>
                  <a:cubicBezTo>
                    <a:pt x="9" y="14"/>
                    <a:pt x="9" y="14"/>
                    <a:pt x="9" y="14"/>
                  </a:cubicBezTo>
                  <a:cubicBezTo>
                    <a:pt x="8" y="14"/>
                    <a:pt x="8" y="15"/>
                    <a:pt x="8" y="15"/>
                  </a:cubicBezTo>
                  <a:cubicBezTo>
                    <a:pt x="8" y="15"/>
                    <a:pt x="8" y="15"/>
                    <a:pt x="8" y="15"/>
                  </a:cubicBezTo>
                  <a:cubicBezTo>
                    <a:pt x="16" y="13"/>
                    <a:pt x="16" y="13"/>
                    <a:pt x="16" y="13"/>
                  </a:cubicBezTo>
                  <a:cubicBezTo>
                    <a:pt x="16" y="13"/>
                    <a:pt x="16" y="13"/>
                    <a:pt x="16" y="13"/>
                  </a:cubicBezTo>
                  <a:cubicBezTo>
                    <a:pt x="17" y="13"/>
                    <a:pt x="17" y="13"/>
                    <a:pt x="17" y="13"/>
                  </a:cubicBezTo>
                  <a:cubicBezTo>
                    <a:pt x="19" y="20"/>
                    <a:pt x="19" y="20"/>
                    <a:pt x="19" y="20"/>
                  </a:cubicBezTo>
                  <a:cubicBezTo>
                    <a:pt x="7" y="23"/>
                    <a:pt x="7" y="23"/>
                    <a:pt x="7" y="23"/>
                  </a:cubicBezTo>
                  <a:cubicBezTo>
                    <a:pt x="6" y="23"/>
                    <a:pt x="6" y="23"/>
                    <a:pt x="6" y="23"/>
                  </a:cubicBezTo>
                  <a:close/>
                  <a:moveTo>
                    <a:pt x="7" y="19"/>
                  </a:moveTo>
                  <a:cubicBezTo>
                    <a:pt x="14" y="17"/>
                    <a:pt x="14" y="17"/>
                    <a:pt x="14" y="17"/>
                  </a:cubicBezTo>
                  <a:cubicBezTo>
                    <a:pt x="14" y="17"/>
                    <a:pt x="14" y="17"/>
                    <a:pt x="14" y="17"/>
                  </a:cubicBezTo>
                  <a:cubicBezTo>
                    <a:pt x="7" y="19"/>
                    <a:pt x="7" y="19"/>
                    <a:pt x="7" y="19"/>
                  </a:cubicBezTo>
                  <a:cubicBezTo>
                    <a:pt x="7" y="19"/>
                    <a:pt x="7" y="19"/>
                    <a:pt x="7" y="19"/>
                  </a:cubicBezTo>
                  <a:close/>
                  <a:moveTo>
                    <a:pt x="6" y="19"/>
                  </a:moveTo>
                  <a:cubicBezTo>
                    <a:pt x="6" y="18"/>
                    <a:pt x="6" y="18"/>
                    <a:pt x="6" y="18"/>
                  </a:cubicBezTo>
                  <a:cubicBezTo>
                    <a:pt x="6" y="18"/>
                    <a:pt x="6" y="18"/>
                    <a:pt x="6" y="18"/>
                  </a:cubicBezTo>
                  <a:cubicBezTo>
                    <a:pt x="6" y="18"/>
                    <a:pt x="5" y="18"/>
                    <a:pt x="5" y="17"/>
                  </a:cubicBezTo>
                  <a:cubicBezTo>
                    <a:pt x="5" y="17"/>
                    <a:pt x="5" y="17"/>
                    <a:pt x="5" y="17"/>
                  </a:cubicBezTo>
                  <a:cubicBezTo>
                    <a:pt x="5" y="18"/>
                    <a:pt x="6" y="18"/>
                    <a:pt x="6" y="19"/>
                  </a:cubicBezTo>
                  <a:close/>
                  <a:moveTo>
                    <a:pt x="4" y="15"/>
                  </a:moveTo>
                  <a:cubicBezTo>
                    <a:pt x="4" y="14"/>
                    <a:pt x="4" y="14"/>
                    <a:pt x="5" y="13"/>
                  </a:cubicBezTo>
                  <a:cubicBezTo>
                    <a:pt x="5" y="13"/>
                    <a:pt x="5" y="13"/>
                    <a:pt x="5" y="13"/>
                  </a:cubicBezTo>
                  <a:cubicBezTo>
                    <a:pt x="4" y="14"/>
                    <a:pt x="4" y="14"/>
                    <a:pt x="4" y="15"/>
                  </a:cubicBezTo>
                  <a:close/>
                  <a:moveTo>
                    <a:pt x="7" y="10"/>
                  </a:moveTo>
                  <a:cubicBezTo>
                    <a:pt x="7" y="9"/>
                    <a:pt x="7" y="9"/>
                    <a:pt x="8" y="8"/>
                  </a:cubicBezTo>
                  <a:cubicBezTo>
                    <a:pt x="8" y="8"/>
                    <a:pt x="8" y="8"/>
                    <a:pt x="8" y="8"/>
                  </a:cubicBezTo>
                  <a:cubicBezTo>
                    <a:pt x="7" y="9"/>
                    <a:pt x="7" y="9"/>
                    <a:pt x="7"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83"/>
            <p:cNvSpPr/>
            <p:nvPr/>
          </p:nvSpPr>
          <p:spPr bwMode="auto">
            <a:xfrm>
              <a:off x="1979" y="1326"/>
              <a:ext cx="41" cy="38"/>
            </a:xfrm>
            <a:custGeom>
              <a:avLst/>
              <a:gdLst>
                <a:gd name="T0" fmla="*/ 0 w 41"/>
                <a:gd name="T1" fmla="*/ 20 h 38"/>
                <a:gd name="T2" fmla="*/ 8 w 41"/>
                <a:gd name="T3" fmla="*/ 13 h 38"/>
                <a:gd name="T4" fmla="*/ 18 w 41"/>
                <a:gd name="T5" fmla="*/ 23 h 38"/>
                <a:gd name="T6" fmla="*/ 33 w 41"/>
                <a:gd name="T7" fmla="*/ 0 h 38"/>
                <a:gd name="T8" fmla="*/ 33 w 41"/>
                <a:gd name="T9" fmla="*/ 0 h 38"/>
                <a:gd name="T10" fmla="*/ 41 w 41"/>
                <a:gd name="T11" fmla="*/ 8 h 38"/>
                <a:gd name="T12" fmla="*/ 18 w 41"/>
                <a:gd name="T13" fmla="*/ 38 h 38"/>
                <a:gd name="T14" fmla="*/ 0 w 41"/>
                <a:gd name="T15" fmla="*/ 20 h 38"/>
                <a:gd name="T16" fmla="*/ 0 w 41"/>
                <a:gd name="T17" fmla="*/ 2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8">
                  <a:moveTo>
                    <a:pt x="0" y="20"/>
                  </a:moveTo>
                  <a:lnTo>
                    <a:pt x="8" y="13"/>
                  </a:lnTo>
                  <a:lnTo>
                    <a:pt x="18" y="23"/>
                  </a:lnTo>
                  <a:lnTo>
                    <a:pt x="33" y="0"/>
                  </a:lnTo>
                  <a:lnTo>
                    <a:pt x="33" y="0"/>
                  </a:lnTo>
                  <a:lnTo>
                    <a:pt x="41" y="8"/>
                  </a:lnTo>
                  <a:lnTo>
                    <a:pt x="18" y="38"/>
                  </a:lnTo>
                  <a:lnTo>
                    <a:pt x="0" y="20"/>
                  </a:lnTo>
                  <a:lnTo>
                    <a:pt x="0"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284"/>
            <p:cNvSpPr>
              <a:spLocks noEditPoints="1"/>
            </p:cNvSpPr>
            <p:nvPr/>
          </p:nvSpPr>
          <p:spPr bwMode="auto">
            <a:xfrm>
              <a:off x="1972" y="1321"/>
              <a:ext cx="55" cy="50"/>
            </a:xfrm>
            <a:custGeom>
              <a:avLst/>
              <a:gdLst>
                <a:gd name="T0" fmla="*/ 5 w 55"/>
                <a:gd name="T1" fmla="*/ 28 h 50"/>
                <a:gd name="T2" fmla="*/ 7 w 55"/>
                <a:gd name="T3" fmla="*/ 25 h 50"/>
                <a:gd name="T4" fmla="*/ 12 w 55"/>
                <a:gd name="T5" fmla="*/ 28 h 50"/>
                <a:gd name="T6" fmla="*/ 7 w 55"/>
                <a:gd name="T7" fmla="*/ 25 h 50"/>
                <a:gd name="T8" fmla="*/ 5 w 55"/>
                <a:gd name="T9" fmla="*/ 28 h 50"/>
                <a:gd name="T10" fmla="*/ 0 w 55"/>
                <a:gd name="T11" fmla="*/ 25 h 50"/>
                <a:gd name="T12" fmla="*/ 15 w 55"/>
                <a:gd name="T13" fmla="*/ 10 h 50"/>
                <a:gd name="T14" fmla="*/ 20 w 55"/>
                <a:gd name="T15" fmla="*/ 15 h 50"/>
                <a:gd name="T16" fmla="*/ 25 w 55"/>
                <a:gd name="T17" fmla="*/ 20 h 50"/>
                <a:gd name="T18" fmla="*/ 37 w 55"/>
                <a:gd name="T19" fmla="*/ 0 h 50"/>
                <a:gd name="T20" fmla="*/ 40 w 55"/>
                <a:gd name="T21" fmla="*/ 0 h 50"/>
                <a:gd name="T22" fmla="*/ 43 w 55"/>
                <a:gd name="T23" fmla="*/ 0 h 50"/>
                <a:gd name="T24" fmla="*/ 55 w 55"/>
                <a:gd name="T25" fmla="*/ 10 h 50"/>
                <a:gd name="T26" fmla="*/ 25 w 55"/>
                <a:gd name="T27" fmla="*/ 50 h 50"/>
                <a:gd name="T28" fmla="*/ 5 w 55"/>
                <a:gd name="T29" fmla="*/ 28 h 50"/>
                <a:gd name="T30" fmla="*/ 5 w 55"/>
                <a:gd name="T31" fmla="*/ 28 h 50"/>
                <a:gd name="T32" fmla="*/ 25 w 55"/>
                <a:gd name="T33" fmla="*/ 35 h 50"/>
                <a:gd name="T34" fmla="*/ 43 w 55"/>
                <a:gd name="T35" fmla="*/ 13 h 50"/>
                <a:gd name="T36" fmla="*/ 43 w 55"/>
                <a:gd name="T37" fmla="*/ 13 h 50"/>
                <a:gd name="T38" fmla="*/ 25 w 55"/>
                <a:gd name="T39" fmla="*/ 35 h 50"/>
                <a:gd name="T40" fmla="*/ 25 w 55"/>
                <a:gd name="T41" fmla="*/ 35 h 50"/>
                <a:gd name="T42" fmla="*/ 25 w 55"/>
                <a:gd name="T43"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50">
                  <a:moveTo>
                    <a:pt x="5" y="28"/>
                  </a:moveTo>
                  <a:lnTo>
                    <a:pt x="7" y="25"/>
                  </a:lnTo>
                  <a:lnTo>
                    <a:pt x="12" y="28"/>
                  </a:lnTo>
                  <a:lnTo>
                    <a:pt x="7" y="25"/>
                  </a:lnTo>
                  <a:lnTo>
                    <a:pt x="5" y="28"/>
                  </a:lnTo>
                  <a:lnTo>
                    <a:pt x="0" y="25"/>
                  </a:lnTo>
                  <a:lnTo>
                    <a:pt x="15" y="10"/>
                  </a:lnTo>
                  <a:lnTo>
                    <a:pt x="20" y="15"/>
                  </a:lnTo>
                  <a:lnTo>
                    <a:pt x="25" y="20"/>
                  </a:lnTo>
                  <a:lnTo>
                    <a:pt x="37" y="0"/>
                  </a:lnTo>
                  <a:lnTo>
                    <a:pt x="40" y="0"/>
                  </a:lnTo>
                  <a:lnTo>
                    <a:pt x="43" y="0"/>
                  </a:lnTo>
                  <a:lnTo>
                    <a:pt x="55" y="10"/>
                  </a:lnTo>
                  <a:lnTo>
                    <a:pt x="25" y="50"/>
                  </a:lnTo>
                  <a:lnTo>
                    <a:pt x="5" y="28"/>
                  </a:lnTo>
                  <a:lnTo>
                    <a:pt x="5" y="28"/>
                  </a:lnTo>
                  <a:close/>
                  <a:moveTo>
                    <a:pt x="25" y="35"/>
                  </a:moveTo>
                  <a:lnTo>
                    <a:pt x="43" y="13"/>
                  </a:lnTo>
                  <a:lnTo>
                    <a:pt x="43" y="13"/>
                  </a:lnTo>
                  <a:lnTo>
                    <a:pt x="25" y="35"/>
                  </a:lnTo>
                  <a:lnTo>
                    <a:pt x="25" y="35"/>
                  </a:lnTo>
                  <a:lnTo>
                    <a:pt x="25"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285"/>
            <p:cNvSpPr>
              <a:spLocks noEditPoints="1"/>
            </p:cNvSpPr>
            <p:nvPr/>
          </p:nvSpPr>
          <p:spPr bwMode="auto">
            <a:xfrm>
              <a:off x="2343" y="1477"/>
              <a:ext cx="240" cy="131"/>
            </a:xfrm>
            <a:custGeom>
              <a:avLst/>
              <a:gdLst>
                <a:gd name="T0" fmla="*/ 69 w 95"/>
                <a:gd name="T1" fmla="*/ 50 h 52"/>
                <a:gd name="T2" fmla="*/ 70 w 95"/>
                <a:gd name="T3" fmla="*/ 46 h 52"/>
                <a:gd name="T4" fmla="*/ 74 w 95"/>
                <a:gd name="T5" fmla="*/ 47 h 52"/>
                <a:gd name="T6" fmla="*/ 74 w 95"/>
                <a:gd name="T7" fmla="*/ 47 h 52"/>
                <a:gd name="T8" fmla="*/ 81 w 95"/>
                <a:gd name="T9" fmla="*/ 48 h 52"/>
                <a:gd name="T10" fmla="*/ 81 w 95"/>
                <a:gd name="T11" fmla="*/ 48 h 52"/>
                <a:gd name="T12" fmla="*/ 89 w 95"/>
                <a:gd name="T13" fmla="*/ 46 h 52"/>
                <a:gd name="T14" fmla="*/ 89 w 95"/>
                <a:gd name="T15" fmla="*/ 46 h 52"/>
                <a:gd name="T16" fmla="*/ 91 w 95"/>
                <a:gd name="T17" fmla="*/ 40 h 52"/>
                <a:gd name="T18" fmla="*/ 91 w 95"/>
                <a:gd name="T19" fmla="*/ 40 h 52"/>
                <a:gd name="T20" fmla="*/ 78 w 95"/>
                <a:gd name="T21" fmla="*/ 7 h 52"/>
                <a:gd name="T22" fmla="*/ 78 w 95"/>
                <a:gd name="T23" fmla="*/ 7 h 52"/>
                <a:gd name="T24" fmla="*/ 42 w 95"/>
                <a:gd name="T25" fmla="*/ 4 h 52"/>
                <a:gd name="T26" fmla="*/ 42 w 95"/>
                <a:gd name="T27" fmla="*/ 4 h 52"/>
                <a:gd name="T28" fmla="*/ 0 w 95"/>
                <a:gd name="T29" fmla="*/ 5 h 52"/>
                <a:gd name="T30" fmla="*/ 0 w 95"/>
                <a:gd name="T31" fmla="*/ 5 h 52"/>
                <a:gd name="T32" fmla="*/ 0 w 95"/>
                <a:gd name="T33" fmla="*/ 1 h 52"/>
                <a:gd name="T34" fmla="*/ 42 w 95"/>
                <a:gd name="T35" fmla="*/ 0 h 52"/>
                <a:gd name="T36" fmla="*/ 42 w 95"/>
                <a:gd name="T37" fmla="*/ 0 h 52"/>
                <a:gd name="T38" fmla="*/ 80 w 95"/>
                <a:gd name="T39" fmla="*/ 4 h 52"/>
                <a:gd name="T40" fmla="*/ 80 w 95"/>
                <a:gd name="T41" fmla="*/ 4 h 52"/>
                <a:gd name="T42" fmla="*/ 95 w 95"/>
                <a:gd name="T43" fmla="*/ 40 h 52"/>
                <a:gd name="T44" fmla="*/ 95 w 95"/>
                <a:gd name="T45" fmla="*/ 40 h 52"/>
                <a:gd name="T46" fmla="*/ 91 w 95"/>
                <a:gd name="T47" fmla="*/ 50 h 52"/>
                <a:gd name="T48" fmla="*/ 91 w 95"/>
                <a:gd name="T49" fmla="*/ 50 h 52"/>
                <a:gd name="T50" fmla="*/ 81 w 95"/>
                <a:gd name="T51" fmla="*/ 52 h 52"/>
                <a:gd name="T52" fmla="*/ 81 w 95"/>
                <a:gd name="T53" fmla="*/ 52 h 52"/>
                <a:gd name="T54" fmla="*/ 69 w 95"/>
                <a:gd name="T55" fmla="*/ 50 h 52"/>
                <a:gd name="T56" fmla="*/ 0 w 95"/>
                <a:gd name="T57" fmla="*/ 5 h 52"/>
                <a:gd name="T58" fmla="*/ 0 w 95"/>
                <a:gd name="T59" fmla="*/ 5 h 52"/>
                <a:gd name="T60" fmla="*/ 0 w 95"/>
                <a:gd name="T61" fmla="*/ 5 h 52"/>
                <a:gd name="T62" fmla="*/ 0 w 95"/>
                <a:gd name="T63" fmla="*/ 5 h 52"/>
                <a:gd name="T64" fmla="*/ 0 w 95"/>
                <a:gd name="T65" fmla="*/ 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5" h="52">
                  <a:moveTo>
                    <a:pt x="69" y="50"/>
                  </a:moveTo>
                  <a:cubicBezTo>
                    <a:pt x="70" y="46"/>
                    <a:pt x="70" y="46"/>
                    <a:pt x="70" y="46"/>
                  </a:cubicBezTo>
                  <a:cubicBezTo>
                    <a:pt x="70" y="46"/>
                    <a:pt x="72" y="47"/>
                    <a:pt x="74" y="47"/>
                  </a:cubicBezTo>
                  <a:cubicBezTo>
                    <a:pt x="74" y="47"/>
                    <a:pt x="74" y="47"/>
                    <a:pt x="74" y="47"/>
                  </a:cubicBezTo>
                  <a:cubicBezTo>
                    <a:pt x="76" y="47"/>
                    <a:pt x="78" y="48"/>
                    <a:pt x="81" y="48"/>
                  </a:cubicBezTo>
                  <a:cubicBezTo>
                    <a:pt x="81" y="48"/>
                    <a:pt x="81" y="48"/>
                    <a:pt x="81" y="48"/>
                  </a:cubicBezTo>
                  <a:cubicBezTo>
                    <a:pt x="84" y="48"/>
                    <a:pt x="87" y="47"/>
                    <a:pt x="89" y="46"/>
                  </a:cubicBezTo>
                  <a:cubicBezTo>
                    <a:pt x="89" y="46"/>
                    <a:pt x="89" y="46"/>
                    <a:pt x="89" y="46"/>
                  </a:cubicBezTo>
                  <a:cubicBezTo>
                    <a:pt x="90" y="46"/>
                    <a:pt x="91" y="44"/>
                    <a:pt x="91" y="40"/>
                  </a:cubicBezTo>
                  <a:cubicBezTo>
                    <a:pt x="91" y="40"/>
                    <a:pt x="91" y="40"/>
                    <a:pt x="91" y="40"/>
                  </a:cubicBezTo>
                  <a:cubicBezTo>
                    <a:pt x="91" y="29"/>
                    <a:pt x="84" y="11"/>
                    <a:pt x="78" y="7"/>
                  </a:cubicBezTo>
                  <a:cubicBezTo>
                    <a:pt x="78" y="7"/>
                    <a:pt x="78" y="7"/>
                    <a:pt x="78" y="7"/>
                  </a:cubicBezTo>
                  <a:cubicBezTo>
                    <a:pt x="75" y="5"/>
                    <a:pt x="58" y="4"/>
                    <a:pt x="42" y="4"/>
                  </a:cubicBezTo>
                  <a:cubicBezTo>
                    <a:pt x="42" y="4"/>
                    <a:pt x="42" y="4"/>
                    <a:pt x="42" y="4"/>
                  </a:cubicBezTo>
                  <a:cubicBezTo>
                    <a:pt x="22" y="4"/>
                    <a:pt x="0" y="5"/>
                    <a:pt x="0" y="5"/>
                  </a:cubicBezTo>
                  <a:cubicBezTo>
                    <a:pt x="0" y="5"/>
                    <a:pt x="0" y="5"/>
                    <a:pt x="0" y="5"/>
                  </a:cubicBezTo>
                  <a:cubicBezTo>
                    <a:pt x="0" y="1"/>
                    <a:pt x="0" y="1"/>
                    <a:pt x="0" y="1"/>
                  </a:cubicBezTo>
                  <a:cubicBezTo>
                    <a:pt x="0" y="1"/>
                    <a:pt x="21" y="0"/>
                    <a:pt x="42" y="0"/>
                  </a:cubicBezTo>
                  <a:cubicBezTo>
                    <a:pt x="42" y="0"/>
                    <a:pt x="42" y="0"/>
                    <a:pt x="42" y="0"/>
                  </a:cubicBezTo>
                  <a:cubicBezTo>
                    <a:pt x="59" y="0"/>
                    <a:pt x="74" y="1"/>
                    <a:pt x="80" y="4"/>
                  </a:cubicBezTo>
                  <a:cubicBezTo>
                    <a:pt x="80" y="4"/>
                    <a:pt x="80" y="4"/>
                    <a:pt x="80" y="4"/>
                  </a:cubicBezTo>
                  <a:cubicBezTo>
                    <a:pt x="89" y="10"/>
                    <a:pt x="95" y="28"/>
                    <a:pt x="95" y="40"/>
                  </a:cubicBezTo>
                  <a:cubicBezTo>
                    <a:pt x="95" y="40"/>
                    <a:pt x="95" y="40"/>
                    <a:pt x="95" y="40"/>
                  </a:cubicBezTo>
                  <a:cubicBezTo>
                    <a:pt x="95" y="44"/>
                    <a:pt x="94" y="48"/>
                    <a:pt x="91" y="50"/>
                  </a:cubicBezTo>
                  <a:cubicBezTo>
                    <a:pt x="91" y="50"/>
                    <a:pt x="91" y="50"/>
                    <a:pt x="91" y="50"/>
                  </a:cubicBezTo>
                  <a:cubicBezTo>
                    <a:pt x="88" y="51"/>
                    <a:pt x="84" y="52"/>
                    <a:pt x="81" y="52"/>
                  </a:cubicBezTo>
                  <a:cubicBezTo>
                    <a:pt x="81" y="52"/>
                    <a:pt x="81" y="52"/>
                    <a:pt x="81" y="52"/>
                  </a:cubicBezTo>
                  <a:cubicBezTo>
                    <a:pt x="75" y="52"/>
                    <a:pt x="69" y="50"/>
                    <a:pt x="69" y="50"/>
                  </a:cubicBezTo>
                  <a:close/>
                  <a:moveTo>
                    <a:pt x="0" y="5"/>
                  </a:moveTo>
                  <a:cubicBezTo>
                    <a:pt x="0" y="5"/>
                    <a:pt x="0" y="5"/>
                    <a:pt x="0" y="5"/>
                  </a:cubicBezTo>
                  <a:cubicBezTo>
                    <a:pt x="0" y="5"/>
                    <a:pt x="0" y="5"/>
                    <a:pt x="0" y="5"/>
                  </a:cubicBezTo>
                  <a:cubicBezTo>
                    <a:pt x="0" y="5"/>
                    <a:pt x="0" y="5"/>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286"/>
            <p:cNvSpPr>
              <a:spLocks noEditPoints="1"/>
            </p:cNvSpPr>
            <p:nvPr/>
          </p:nvSpPr>
          <p:spPr bwMode="auto">
            <a:xfrm>
              <a:off x="2336" y="1472"/>
              <a:ext cx="252" cy="141"/>
            </a:xfrm>
            <a:custGeom>
              <a:avLst/>
              <a:gdLst>
                <a:gd name="T0" fmla="*/ 70 w 100"/>
                <a:gd name="T1" fmla="*/ 52 h 56"/>
                <a:gd name="T2" fmla="*/ 72 w 100"/>
                <a:gd name="T3" fmla="*/ 47 h 56"/>
                <a:gd name="T4" fmla="*/ 74 w 100"/>
                <a:gd name="T5" fmla="*/ 46 h 56"/>
                <a:gd name="T6" fmla="*/ 74 w 100"/>
                <a:gd name="T7" fmla="*/ 46 h 56"/>
                <a:gd name="T8" fmla="*/ 77 w 100"/>
                <a:gd name="T9" fmla="*/ 47 h 56"/>
                <a:gd name="T10" fmla="*/ 84 w 100"/>
                <a:gd name="T11" fmla="*/ 48 h 56"/>
                <a:gd name="T12" fmla="*/ 91 w 100"/>
                <a:gd name="T13" fmla="*/ 47 h 56"/>
                <a:gd name="T14" fmla="*/ 92 w 100"/>
                <a:gd name="T15" fmla="*/ 42 h 56"/>
                <a:gd name="T16" fmla="*/ 92 w 100"/>
                <a:gd name="T17" fmla="*/ 42 h 56"/>
                <a:gd name="T18" fmla="*/ 80 w 100"/>
                <a:gd name="T19" fmla="*/ 11 h 56"/>
                <a:gd name="T20" fmla="*/ 68 w 100"/>
                <a:gd name="T21" fmla="*/ 9 h 56"/>
                <a:gd name="T22" fmla="*/ 45 w 100"/>
                <a:gd name="T23" fmla="*/ 8 h 56"/>
                <a:gd name="T24" fmla="*/ 3 w 100"/>
                <a:gd name="T25" fmla="*/ 9 h 56"/>
                <a:gd name="T26" fmla="*/ 3 w 100"/>
                <a:gd name="T27" fmla="*/ 1 h 56"/>
                <a:gd name="T28" fmla="*/ 3 w 100"/>
                <a:gd name="T29" fmla="*/ 1 h 56"/>
                <a:gd name="T30" fmla="*/ 6 w 100"/>
                <a:gd name="T31" fmla="*/ 1 h 56"/>
                <a:gd name="T32" fmla="*/ 45 w 100"/>
                <a:gd name="T33" fmla="*/ 0 h 56"/>
                <a:gd name="T34" fmla="*/ 84 w 100"/>
                <a:gd name="T35" fmla="*/ 4 h 56"/>
                <a:gd name="T36" fmla="*/ 94 w 100"/>
                <a:gd name="T37" fmla="*/ 54 h 56"/>
                <a:gd name="T38" fmla="*/ 84 w 100"/>
                <a:gd name="T39" fmla="*/ 56 h 56"/>
                <a:gd name="T40" fmla="*/ 72 w 100"/>
                <a:gd name="T41" fmla="*/ 52 h 56"/>
                <a:gd name="T42" fmla="*/ 72 w 100"/>
                <a:gd name="T43" fmla="*/ 54 h 56"/>
                <a:gd name="T44" fmla="*/ 84 w 100"/>
                <a:gd name="T45" fmla="*/ 52 h 56"/>
                <a:gd name="T46" fmla="*/ 84 w 100"/>
                <a:gd name="T47" fmla="*/ 52 h 56"/>
                <a:gd name="T48" fmla="*/ 93 w 100"/>
                <a:gd name="T49" fmla="*/ 50 h 56"/>
                <a:gd name="T50" fmla="*/ 93 w 100"/>
                <a:gd name="T51" fmla="*/ 50 h 56"/>
                <a:gd name="T52" fmla="*/ 76 w 100"/>
                <a:gd name="T53" fmla="*/ 51 h 56"/>
                <a:gd name="T54" fmla="*/ 75 w 100"/>
                <a:gd name="T55" fmla="*/ 51 h 56"/>
                <a:gd name="T56" fmla="*/ 73 w 100"/>
                <a:gd name="T57" fmla="*/ 50 h 56"/>
                <a:gd name="T58" fmla="*/ 73 w 100"/>
                <a:gd name="T59" fmla="*/ 50 h 56"/>
                <a:gd name="T60" fmla="*/ 73 w 100"/>
                <a:gd name="T61" fmla="*/ 50 h 56"/>
                <a:gd name="T62" fmla="*/ 73 w 100"/>
                <a:gd name="T63" fmla="*/ 50 h 56"/>
                <a:gd name="T64" fmla="*/ 93 w 100"/>
                <a:gd name="T65" fmla="*/ 50 h 56"/>
                <a:gd name="T66" fmla="*/ 93 w 100"/>
                <a:gd name="T67" fmla="*/ 50 h 56"/>
                <a:gd name="T68" fmla="*/ 71 w 100"/>
                <a:gd name="T69" fmla="*/ 49 h 56"/>
                <a:gd name="T70" fmla="*/ 95 w 100"/>
                <a:gd name="T71" fmla="*/ 47 h 56"/>
                <a:gd name="T72" fmla="*/ 96 w 100"/>
                <a:gd name="T73" fmla="*/ 45 h 56"/>
                <a:gd name="T74" fmla="*/ 96 w 100"/>
                <a:gd name="T75" fmla="*/ 40 h 56"/>
                <a:gd name="T76" fmla="*/ 82 w 100"/>
                <a:gd name="T77" fmla="*/ 8 h 56"/>
                <a:gd name="T78" fmla="*/ 3 w 100"/>
                <a:gd name="T79" fmla="*/ 9 h 56"/>
                <a:gd name="T80" fmla="*/ 69 w 100"/>
                <a:gd name="T81" fmla="*/ 5 h 56"/>
                <a:gd name="T82" fmla="*/ 63 w 100"/>
                <a:gd name="T83" fmla="*/ 5 h 56"/>
                <a:gd name="T84" fmla="*/ 5 w 100"/>
                <a:gd name="T85" fmla="*/ 5 h 56"/>
                <a:gd name="T86" fmla="*/ 5 w 100"/>
                <a:gd name="T87" fmla="*/ 5 h 56"/>
                <a:gd name="T88" fmla="*/ 8 w 100"/>
                <a:gd name="T89" fmla="*/ 5 h 56"/>
                <a:gd name="T90" fmla="*/ 8 w 100"/>
                <a:gd name="T91" fmla="*/ 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0" h="56">
                  <a:moveTo>
                    <a:pt x="72" y="54"/>
                  </a:moveTo>
                  <a:cubicBezTo>
                    <a:pt x="70" y="54"/>
                    <a:pt x="70" y="54"/>
                    <a:pt x="70" y="54"/>
                  </a:cubicBezTo>
                  <a:cubicBezTo>
                    <a:pt x="70" y="52"/>
                    <a:pt x="70" y="52"/>
                    <a:pt x="70" y="52"/>
                  </a:cubicBezTo>
                  <a:cubicBezTo>
                    <a:pt x="71" y="48"/>
                    <a:pt x="71" y="48"/>
                    <a:pt x="71" y="48"/>
                  </a:cubicBezTo>
                  <a:cubicBezTo>
                    <a:pt x="71" y="48"/>
                    <a:pt x="72" y="47"/>
                    <a:pt x="72" y="47"/>
                  </a:cubicBezTo>
                  <a:cubicBezTo>
                    <a:pt x="72" y="47"/>
                    <a:pt x="72" y="47"/>
                    <a:pt x="72" y="47"/>
                  </a:cubicBezTo>
                  <a:cubicBezTo>
                    <a:pt x="72" y="47"/>
                    <a:pt x="73" y="46"/>
                    <a:pt x="73" y="46"/>
                  </a:cubicBezTo>
                  <a:cubicBezTo>
                    <a:pt x="73" y="46"/>
                    <a:pt x="73" y="46"/>
                    <a:pt x="73" y="46"/>
                  </a:cubicBezTo>
                  <a:cubicBezTo>
                    <a:pt x="73" y="46"/>
                    <a:pt x="74" y="46"/>
                    <a:pt x="74" y="46"/>
                  </a:cubicBezTo>
                  <a:cubicBezTo>
                    <a:pt x="74" y="46"/>
                    <a:pt x="74" y="46"/>
                    <a:pt x="74" y="46"/>
                  </a:cubicBezTo>
                  <a:cubicBezTo>
                    <a:pt x="74" y="46"/>
                    <a:pt x="74" y="46"/>
                    <a:pt x="74" y="46"/>
                  </a:cubicBezTo>
                  <a:cubicBezTo>
                    <a:pt x="74" y="46"/>
                    <a:pt x="74" y="46"/>
                    <a:pt x="74" y="46"/>
                  </a:cubicBezTo>
                  <a:cubicBezTo>
                    <a:pt x="74" y="47"/>
                    <a:pt x="74" y="47"/>
                    <a:pt x="75" y="47"/>
                  </a:cubicBezTo>
                  <a:cubicBezTo>
                    <a:pt x="75" y="47"/>
                    <a:pt x="75" y="47"/>
                    <a:pt x="75" y="47"/>
                  </a:cubicBezTo>
                  <a:cubicBezTo>
                    <a:pt x="75" y="47"/>
                    <a:pt x="76" y="47"/>
                    <a:pt x="77" y="47"/>
                  </a:cubicBezTo>
                  <a:cubicBezTo>
                    <a:pt x="77" y="47"/>
                    <a:pt x="77" y="47"/>
                    <a:pt x="77" y="47"/>
                  </a:cubicBezTo>
                  <a:cubicBezTo>
                    <a:pt x="79" y="47"/>
                    <a:pt x="82" y="48"/>
                    <a:pt x="84" y="48"/>
                  </a:cubicBezTo>
                  <a:cubicBezTo>
                    <a:pt x="84" y="48"/>
                    <a:pt x="84" y="48"/>
                    <a:pt x="84" y="48"/>
                  </a:cubicBezTo>
                  <a:cubicBezTo>
                    <a:pt x="84" y="48"/>
                    <a:pt x="84" y="48"/>
                    <a:pt x="84" y="48"/>
                  </a:cubicBezTo>
                  <a:cubicBezTo>
                    <a:pt x="87" y="48"/>
                    <a:pt x="89" y="47"/>
                    <a:pt x="91" y="47"/>
                  </a:cubicBezTo>
                  <a:cubicBezTo>
                    <a:pt x="91" y="47"/>
                    <a:pt x="91" y="47"/>
                    <a:pt x="91" y="47"/>
                  </a:cubicBezTo>
                  <a:cubicBezTo>
                    <a:pt x="91" y="47"/>
                    <a:pt x="91" y="46"/>
                    <a:pt x="91" y="46"/>
                  </a:cubicBezTo>
                  <a:cubicBezTo>
                    <a:pt x="91" y="46"/>
                    <a:pt x="91" y="46"/>
                    <a:pt x="91" y="46"/>
                  </a:cubicBezTo>
                  <a:cubicBezTo>
                    <a:pt x="92" y="45"/>
                    <a:pt x="92" y="44"/>
                    <a:pt x="92" y="42"/>
                  </a:cubicBezTo>
                  <a:cubicBezTo>
                    <a:pt x="92" y="42"/>
                    <a:pt x="92" y="42"/>
                    <a:pt x="92" y="42"/>
                  </a:cubicBezTo>
                  <a:cubicBezTo>
                    <a:pt x="92" y="42"/>
                    <a:pt x="92" y="42"/>
                    <a:pt x="92" y="42"/>
                  </a:cubicBezTo>
                  <a:cubicBezTo>
                    <a:pt x="92" y="42"/>
                    <a:pt x="92" y="42"/>
                    <a:pt x="92" y="42"/>
                  </a:cubicBezTo>
                  <a:cubicBezTo>
                    <a:pt x="92" y="42"/>
                    <a:pt x="92" y="42"/>
                    <a:pt x="92" y="41"/>
                  </a:cubicBezTo>
                  <a:cubicBezTo>
                    <a:pt x="92" y="41"/>
                    <a:pt x="92" y="41"/>
                    <a:pt x="92" y="41"/>
                  </a:cubicBezTo>
                  <a:cubicBezTo>
                    <a:pt x="92" y="32"/>
                    <a:pt x="85" y="13"/>
                    <a:pt x="80" y="11"/>
                  </a:cubicBezTo>
                  <a:cubicBezTo>
                    <a:pt x="80" y="11"/>
                    <a:pt x="80" y="11"/>
                    <a:pt x="80" y="11"/>
                  </a:cubicBezTo>
                  <a:cubicBezTo>
                    <a:pt x="79" y="11"/>
                    <a:pt x="74" y="9"/>
                    <a:pt x="68" y="9"/>
                  </a:cubicBezTo>
                  <a:cubicBezTo>
                    <a:pt x="68" y="9"/>
                    <a:pt x="68" y="9"/>
                    <a:pt x="68" y="9"/>
                  </a:cubicBezTo>
                  <a:cubicBezTo>
                    <a:pt x="62" y="8"/>
                    <a:pt x="55" y="8"/>
                    <a:pt x="47" y="8"/>
                  </a:cubicBezTo>
                  <a:cubicBezTo>
                    <a:pt x="47" y="8"/>
                    <a:pt x="47" y="8"/>
                    <a:pt x="47" y="8"/>
                  </a:cubicBezTo>
                  <a:cubicBezTo>
                    <a:pt x="46" y="8"/>
                    <a:pt x="46" y="8"/>
                    <a:pt x="45" y="8"/>
                  </a:cubicBezTo>
                  <a:cubicBezTo>
                    <a:pt x="45" y="8"/>
                    <a:pt x="45" y="8"/>
                    <a:pt x="45" y="8"/>
                  </a:cubicBezTo>
                  <a:cubicBezTo>
                    <a:pt x="25" y="8"/>
                    <a:pt x="3" y="9"/>
                    <a:pt x="3" y="9"/>
                  </a:cubicBezTo>
                  <a:cubicBezTo>
                    <a:pt x="3" y="9"/>
                    <a:pt x="3" y="9"/>
                    <a:pt x="3" y="9"/>
                  </a:cubicBezTo>
                  <a:cubicBezTo>
                    <a:pt x="1" y="10"/>
                    <a:pt x="1" y="10"/>
                    <a:pt x="1" y="10"/>
                  </a:cubicBezTo>
                  <a:cubicBezTo>
                    <a:pt x="0" y="1"/>
                    <a:pt x="0" y="1"/>
                    <a:pt x="0"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4" y="1"/>
                    <a:pt x="5" y="1"/>
                    <a:pt x="6" y="1"/>
                  </a:cubicBezTo>
                  <a:cubicBezTo>
                    <a:pt x="6" y="1"/>
                    <a:pt x="6" y="1"/>
                    <a:pt x="6" y="1"/>
                  </a:cubicBezTo>
                  <a:cubicBezTo>
                    <a:pt x="9" y="1"/>
                    <a:pt x="12" y="1"/>
                    <a:pt x="16" y="1"/>
                  </a:cubicBezTo>
                  <a:cubicBezTo>
                    <a:pt x="16" y="1"/>
                    <a:pt x="16" y="1"/>
                    <a:pt x="16" y="1"/>
                  </a:cubicBezTo>
                  <a:cubicBezTo>
                    <a:pt x="24" y="1"/>
                    <a:pt x="35" y="0"/>
                    <a:pt x="45" y="0"/>
                  </a:cubicBezTo>
                  <a:cubicBezTo>
                    <a:pt x="45" y="0"/>
                    <a:pt x="45" y="0"/>
                    <a:pt x="45" y="0"/>
                  </a:cubicBezTo>
                  <a:cubicBezTo>
                    <a:pt x="62" y="0"/>
                    <a:pt x="77" y="1"/>
                    <a:pt x="84" y="4"/>
                  </a:cubicBezTo>
                  <a:cubicBezTo>
                    <a:pt x="84" y="4"/>
                    <a:pt x="84" y="4"/>
                    <a:pt x="84" y="4"/>
                  </a:cubicBezTo>
                  <a:cubicBezTo>
                    <a:pt x="94" y="11"/>
                    <a:pt x="99" y="29"/>
                    <a:pt x="100" y="42"/>
                  </a:cubicBezTo>
                  <a:cubicBezTo>
                    <a:pt x="100" y="42"/>
                    <a:pt x="100" y="42"/>
                    <a:pt x="100" y="42"/>
                  </a:cubicBezTo>
                  <a:cubicBezTo>
                    <a:pt x="100" y="46"/>
                    <a:pt x="99" y="51"/>
                    <a:pt x="94" y="54"/>
                  </a:cubicBezTo>
                  <a:cubicBezTo>
                    <a:pt x="94" y="54"/>
                    <a:pt x="94" y="54"/>
                    <a:pt x="94" y="54"/>
                  </a:cubicBezTo>
                  <a:cubicBezTo>
                    <a:pt x="91" y="55"/>
                    <a:pt x="87" y="56"/>
                    <a:pt x="84" y="56"/>
                  </a:cubicBezTo>
                  <a:cubicBezTo>
                    <a:pt x="84" y="56"/>
                    <a:pt x="84" y="56"/>
                    <a:pt x="84" y="56"/>
                  </a:cubicBezTo>
                  <a:cubicBezTo>
                    <a:pt x="78" y="56"/>
                    <a:pt x="73" y="54"/>
                    <a:pt x="72" y="54"/>
                  </a:cubicBezTo>
                  <a:close/>
                  <a:moveTo>
                    <a:pt x="72" y="54"/>
                  </a:moveTo>
                  <a:cubicBezTo>
                    <a:pt x="72" y="52"/>
                    <a:pt x="72" y="52"/>
                    <a:pt x="72" y="52"/>
                  </a:cubicBezTo>
                  <a:cubicBezTo>
                    <a:pt x="74" y="53"/>
                    <a:pt x="74" y="53"/>
                    <a:pt x="74" y="53"/>
                  </a:cubicBezTo>
                  <a:cubicBezTo>
                    <a:pt x="72" y="52"/>
                    <a:pt x="72" y="52"/>
                    <a:pt x="72" y="52"/>
                  </a:cubicBezTo>
                  <a:cubicBezTo>
                    <a:pt x="72" y="54"/>
                    <a:pt x="72" y="54"/>
                    <a:pt x="72" y="54"/>
                  </a:cubicBezTo>
                  <a:close/>
                  <a:moveTo>
                    <a:pt x="84" y="52"/>
                  </a:moveTo>
                  <a:cubicBezTo>
                    <a:pt x="84" y="52"/>
                    <a:pt x="84" y="52"/>
                    <a:pt x="84" y="52"/>
                  </a:cubicBezTo>
                  <a:cubicBezTo>
                    <a:pt x="84" y="52"/>
                    <a:pt x="84" y="52"/>
                    <a:pt x="84" y="52"/>
                  </a:cubicBezTo>
                  <a:cubicBezTo>
                    <a:pt x="84" y="52"/>
                    <a:pt x="84" y="52"/>
                    <a:pt x="84" y="52"/>
                  </a:cubicBezTo>
                  <a:cubicBezTo>
                    <a:pt x="84" y="52"/>
                    <a:pt x="84" y="52"/>
                    <a:pt x="84" y="52"/>
                  </a:cubicBezTo>
                  <a:cubicBezTo>
                    <a:pt x="84" y="52"/>
                    <a:pt x="84" y="52"/>
                    <a:pt x="84" y="52"/>
                  </a:cubicBezTo>
                  <a:close/>
                  <a:moveTo>
                    <a:pt x="84" y="52"/>
                  </a:moveTo>
                  <a:cubicBezTo>
                    <a:pt x="84" y="52"/>
                    <a:pt x="84" y="52"/>
                    <a:pt x="84" y="52"/>
                  </a:cubicBezTo>
                  <a:cubicBezTo>
                    <a:pt x="87" y="52"/>
                    <a:pt x="90" y="51"/>
                    <a:pt x="93" y="50"/>
                  </a:cubicBezTo>
                  <a:cubicBezTo>
                    <a:pt x="93" y="50"/>
                    <a:pt x="93" y="50"/>
                    <a:pt x="93" y="50"/>
                  </a:cubicBezTo>
                  <a:cubicBezTo>
                    <a:pt x="93" y="50"/>
                    <a:pt x="93" y="50"/>
                    <a:pt x="93" y="50"/>
                  </a:cubicBezTo>
                  <a:cubicBezTo>
                    <a:pt x="93" y="50"/>
                    <a:pt x="93" y="50"/>
                    <a:pt x="93" y="50"/>
                  </a:cubicBezTo>
                  <a:cubicBezTo>
                    <a:pt x="90" y="51"/>
                    <a:pt x="87" y="52"/>
                    <a:pt x="84" y="52"/>
                  </a:cubicBezTo>
                  <a:close/>
                  <a:moveTo>
                    <a:pt x="80" y="52"/>
                  </a:moveTo>
                  <a:cubicBezTo>
                    <a:pt x="79" y="51"/>
                    <a:pt x="77" y="51"/>
                    <a:pt x="76" y="51"/>
                  </a:cubicBezTo>
                  <a:cubicBezTo>
                    <a:pt x="76" y="51"/>
                    <a:pt x="76" y="51"/>
                    <a:pt x="76" y="51"/>
                  </a:cubicBezTo>
                  <a:cubicBezTo>
                    <a:pt x="76" y="51"/>
                    <a:pt x="75" y="51"/>
                    <a:pt x="75" y="51"/>
                  </a:cubicBezTo>
                  <a:cubicBezTo>
                    <a:pt x="75" y="51"/>
                    <a:pt x="75" y="51"/>
                    <a:pt x="75" y="51"/>
                  </a:cubicBezTo>
                  <a:cubicBezTo>
                    <a:pt x="75" y="51"/>
                    <a:pt x="75" y="51"/>
                    <a:pt x="75" y="51"/>
                  </a:cubicBezTo>
                  <a:cubicBezTo>
                    <a:pt x="76" y="51"/>
                    <a:pt x="78" y="51"/>
                    <a:pt x="80" y="52"/>
                  </a:cubicBezTo>
                  <a:close/>
                  <a:moveTo>
                    <a:pt x="73" y="50"/>
                  </a:move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lose/>
                  <a:moveTo>
                    <a:pt x="93" y="50"/>
                  </a:moveTo>
                  <a:cubicBezTo>
                    <a:pt x="93" y="50"/>
                    <a:pt x="93" y="50"/>
                    <a:pt x="93" y="50"/>
                  </a:cubicBezTo>
                  <a:cubicBezTo>
                    <a:pt x="93" y="50"/>
                    <a:pt x="93" y="50"/>
                    <a:pt x="93" y="50"/>
                  </a:cubicBezTo>
                  <a:cubicBezTo>
                    <a:pt x="93" y="50"/>
                    <a:pt x="93" y="50"/>
                    <a:pt x="93" y="50"/>
                  </a:cubicBezTo>
                  <a:cubicBezTo>
                    <a:pt x="93" y="50"/>
                    <a:pt x="93" y="50"/>
                    <a:pt x="93" y="50"/>
                  </a:cubicBezTo>
                  <a:cubicBezTo>
                    <a:pt x="93" y="50"/>
                    <a:pt x="93" y="50"/>
                    <a:pt x="93" y="50"/>
                  </a:cubicBezTo>
                  <a:close/>
                  <a:moveTo>
                    <a:pt x="72" y="50"/>
                  </a:moveTo>
                  <a:cubicBezTo>
                    <a:pt x="72" y="49"/>
                    <a:pt x="71" y="49"/>
                    <a:pt x="71" y="49"/>
                  </a:cubicBezTo>
                  <a:cubicBezTo>
                    <a:pt x="71" y="49"/>
                    <a:pt x="71" y="49"/>
                    <a:pt x="71" y="49"/>
                  </a:cubicBezTo>
                  <a:cubicBezTo>
                    <a:pt x="71" y="49"/>
                    <a:pt x="72" y="49"/>
                    <a:pt x="72" y="50"/>
                  </a:cubicBezTo>
                  <a:close/>
                  <a:moveTo>
                    <a:pt x="95" y="47"/>
                  </a:moveTo>
                  <a:cubicBezTo>
                    <a:pt x="95" y="48"/>
                    <a:pt x="95" y="48"/>
                    <a:pt x="94" y="49"/>
                  </a:cubicBezTo>
                  <a:cubicBezTo>
                    <a:pt x="94" y="49"/>
                    <a:pt x="94" y="49"/>
                    <a:pt x="94" y="49"/>
                  </a:cubicBezTo>
                  <a:cubicBezTo>
                    <a:pt x="95" y="48"/>
                    <a:pt x="95" y="47"/>
                    <a:pt x="96" y="45"/>
                  </a:cubicBezTo>
                  <a:cubicBezTo>
                    <a:pt x="96" y="45"/>
                    <a:pt x="96" y="45"/>
                    <a:pt x="96" y="45"/>
                  </a:cubicBezTo>
                  <a:cubicBezTo>
                    <a:pt x="95" y="46"/>
                    <a:pt x="95" y="47"/>
                    <a:pt x="95" y="47"/>
                  </a:cubicBezTo>
                  <a:close/>
                  <a:moveTo>
                    <a:pt x="96" y="40"/>
                  </a:moveTo>
                  <a:cubicBezTo>
                    <a:pt x="95" y="29"/>
                    <a:pt x="89" y="12"/>
                    <a:pt x="82" y="8"/>
                  </a:cubicBezTo>
                  <a:cubicBezTo>
                    <a:pt x="82" y="8"/>
                    <a:pt x="82" y="8"/>
                    <a:pt x="82" y="8"/>
                  </a:cubicBezTo>
                  <a:cubicBezTo>
                    <a:pt x="82" y="8"/>
                    <a:pt x="82" y="8"/>
                    <a:pt x="82" y="8"/>
                  </a:cubicBezTo>
                  <a:cubicBezTo>
                    <a:pt x="82" y="8"/>
                    <a:pt x="82" y="8"/>
                    <a:pt x="82" y="8"/>
                  </a:cubicBezTo>
                  <a:cubicBezTo>
                    <a:pt x="89" y="12"/>
                    <a:pt x="95" y="29"/>
                    <a:pt x="96" y="40"/>
                  </a:cubicBezTo>
                  <a:close/>
                  <a:moveTo>
                    <a:pt x="3" y="9"/>
                  </a:moveTo>
                  <a:cubicBezTo>
                    <a:pt x="3" y="7"/>
                    <a:pt x="3" y="7"/>
                    <a:pt x="3" y="7"/>
                  </a:cubicBezTo>
                  <a:cubicBezTo>
                    <a:pt x="3" y="9"/>
                    <a:pt x="3" y="9"/>
                    <a:pt x="3" y="9"/>
                  </a:cubicBezTo>
                  <a:close/>
                  <a:moveTo>
                    <a:pt x="69" y="5"/>
                  </a:moveTo>
                  <a:cubicBezTo>
                    <a:pt x="71" y="5"/>
                    <a:pt x="73" y="5"/>
                    <a:pt x="75" y="6"/>
                  </a:cubicBezTo>
                  <a:cubicBezTo>
                    <a:pt x="75" y="6"/>
                    <a:pt x="75" y="6"/>
                    <a:pt x="75" y="6"/>
                  </a:cubicBezTo>
                  <a:cubicBezTo>
                    <a:pt x="72" y="5"/>
                    <a:pt x="68" y="5"/>
                    <a:pt x="63" y="5"/>
                  </a:cubicBezTo>
                  <a:cubicBezTo>
                    <a:pt x="63" y="5"/>
                    <a:pt x="63" y="5"/>
                    <a:pt x="63" y="5"/>
                  </a:cubicBezTo>
                  <a:cubicBezTo>
                    <a:pt x="65" y="5"/>
                    <a:pt x="67" y="5"/>
                    <a:pt x="69" y="5"/>
                  </a:cubicBezTo>
                  <a:close/>
                  <a:moveTo>
                    <a:pt x="5" y="5"/>
                  </a:moveTo>
                  <a:cubicBezTo>
                    <a:pt x="6" y="5"/>
                    <a:pt x="7" y="5"/>
                    <a:pt x="8" y="5"/>
                  </a:cubicBezTo>
                  <a:cubicBezTo>
                    <a:pt x="8" y="5"/>
                    <a:pt x="8" y="5"/>
                    <a:pt x="8" y="5"/>
                  </a:cubicBezTo>
                  <a:cubicBezTo>
                    <a:pt x="7" y="5"/>
                    <a:pt x="6" y="5"/>
                    <a:pt x="5" y="5"/>
                  </a:cubicBezTo>
                  <a:cubicBezTo>
                    <a:pt x="5" y="5"/>
                    <a:pt x="5" y="5"/>
                    <a:pt x="5" y="5"/>
                  </a:cubicBezTo>
                  <a:cubicBezTo>
                    <a:pt x="5" y="5"/>
                    <a:pt x="5" y="5"/>
                    <a:pt x="5" y="5"/>
                  </a:cubicBezTo>
                  <a:close/>
                  <a:moveTo>
                    <a:pt x="8" y="5"/>
                  </a:moveTo>
                  <a:cubicBezTo>
                    <a:pt x="8" y="5"/>
                    <a:pt x="9" y="5"/>
                    <a:pt x="9" y="5"/>
                  </a:cubicBezTo>
                  <a:cubicBezTo>
                    <a:pt x="9" y="5"/>
                    <a:pt x="9" y="5"/>
                    <a:pt x="9" y="5"/>
                  </a:cubicBezTo>
                  <a:cubicBezTo>
                    <a:pt x="9" y="5"/>
                    <a:pt x="8" y="5"/>
                    <a:pt x="8"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287"/>
            <p:cNvSpPr/>
            <p:nvPr/>
          </p:nvSpPr>
          <p:spPr bwMode="auto">
            <a:xfrm>
              <a:off x="2523" y="1597"/>
              <a:ext cx="40" cy="18"/>
            </a:xfrm>
            <a:custGeom>
              <a:avLst/>
              <a:gdLst>
                <a:gd name="T0" fmla="*/ 0 w 40"/>
                <a:gd name="T1" fmla="*/ 11 h 18"/>
                <a:gd name="T2" fmla="*/ 38 w 40"/>
                <a:gd name="T3" fmla="*/ 0 h 18"/>
                <a:gd name="T4" fmla="*/ 40 w 40"/>
                <a:gd name="T5" fmla="*/ 11 h 18"/>
                <a:gd name="T6" fmla="*/ 2 w 40"/>
                <a:gd name="T7" fmla="*/ 18 h 18"/>
                <a:gd name="T8" fmla="*/ 0 w 40"/>
                <a:gd name="T9" fmla="*/ 11 h 18"/>
                <a:gd name="T10" fmla="*/ 0 w 40"/>
                <a:gd name="T11" fmla="*/ 11 h 18"/>
              </a:gdLst>
              <a:ahLst/>
              <a:cxnLst>
                <a:cxn ang="0">
                  <a:pos x="T0" y="T1"/>
                </a:cxn>
                <a:cxn ang="0">
                  <a:pos x="T2" y="T3"/>
                </a:cxn>
                <a:cxn ang="0">
                  <a:pos x="T4" y="T5"/>
                </a:cxn>
                <a:cxn ang="0">
                  <a:pos x="T6" y="T7"/>
                </a:cxn>
                <a:cxn ang="0">
                  <a:pos x="T8" y="T9"/>
                </a:cxn>
                <a:cxn ang="0">
                  <a:pos x="T10" y="T11"/>
                </a:cxn>
              </a:cxnLst>
              <a:rect l="0" t="0" r="r" b="b"/>
              <a:pathLst>
                <a:path w="40" h="18">
                  <a:moveTo>
                    <a:pt x="0" y="11"/>
                  </a:moveTo>
                  <a:lnTo>
                    <a:pt x="38" y="0"/>
                  </a:lnTo>
                  <a:lnTo>
                    <a:pt x="40" y="11"/>
                  </a:lnTo>
                  <a:lnTo>
                    <a:pt x="2" y="18"/>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288"/>
            <p:cNvSpPr>
              <a:spLocks noEditPoints="1"/>
            </p:cNvSpPr>
            <p:nvPr/>
          </p:nvSpPr>
          <p:spPr bwMode="auto">
            <a:xfrm>
              <a:off x="2518" y="1590"/>
              <a:ext cx="50" cy="33"/>
            </a:xfrm>
            <a:custGeom>
              <a:avLst/>
              <a:gdLst>
                <a:gd name="T0" fmla="*/ 2 w 50"/>
                <a:gd name="T1" fmla="*/ 28 h 33"/>
                <a:gd name="T2" fmla="*/ 0 w 50"/>
                <a:gd name="T3" fmla="*/ 18 h 33"/>
                <a:gd name="T4" fmla="*/ 5 w 50"/>
                <a:gd name="T5" fmla="*/ 18 h 33"/>
                <a:gd name="T6" fmla="*/ 7 w 50"/>
                <a:gd name="T7" fmla="*/ 20 h 33"/>
                <a:gd name="T8" fmla="*/ 5 w 50"/>
                <a:gd name="T9" fmla="*/ 18 h 33"/>
                <a:gd name="T10" fmla="*/ 0 w 50"/>
                <a:gd name="T11" fmla="*/ 18 h 33"/>
                <a:gd name="T12" fmla="*/ 0 w 50"/>
                <a:gd name="T13" fmla="*/ 12 h 33"/>
                <a:gd name="T14" fmla="*/ 45 w 50"/>
                <a:gd name="T15" fmla="*/ 0 h 33"/>
                <a:gd name="T16" fmla="*/ 50 w 50"/>
                <a:gd name="T17" fmla="*/ 20 h 33"/>
                <a:gd name="T18" fmla="*/ 5 w 50"/>
                <a:gd name="T19" fmla="*/ 33 h 33"/>
                <a:gd name="T20" fmla="*/ 2 w 50"/>
                <a:gd name="T21" fmla="*/ 28 h 33"/>
                <a:gd name="T22" fmla="*/ 2 w 50"/>
                <a:gd name="T23" fmla="*/ 28 h 33"/>
                <a:gd name="T24" fmla="*/ 12 w 50"/>
                <a:gd name="T25" fmla="*/ 20 h 33"/>
                <a:gd name="T26" fmla="*/ 37 w 50"/>
                <a:gd name="T27" fmla="*/ 12 h 33"/>
                <a:gd name="T28" fmla="*/ 37 w 50"/>
                <a:gd name="T29" fmla="*/ 12 h 33"/>
                <a:gd name="T30" fmla="*/ 12 w 50"/>
                <a:gd name="T31" fmla="*/ 20 h 33"/>
                <a:gd name="T32" fmla="*/ 12 w 50"/>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33">
                  <a:moveTo>
                    <a:pt x="2" y="28"/>
                  </a:moveTo>
                  <a:lnTo>
                    <a:pt x="0" y="18"/>
                  </a:lnTo>
                  <a:lnTo>
                    <a:pt x="5" y="18"/>
                  </a:lnTo>
                  <a:lnTo>
                    <a:pt x="7" y="20"/>
                  </a:lnTo>
                  <a:lnTo>
                    <a:pt x="5" y="18"/>
                  </a:lnTo>
                  <a:lnTo>
                    <a:pt x="0" y="18"/>
                  </a:lnTo>
                  <a:lnTo>
                    <a:pt x="0" y="12"/>
                  </a:lnTo>
                  <a:lnTo>
                    <a:pt x="45" y="0"/>
                  </a:lnTo>
                  <a:lnTo>
                    <a:pt x="50" y="20"/>
                  </a:lnTo>
                  <a:lnTo>
                    <a:pt x="5" y="33"/>
                  </a:lnTo>
                  <a:lnTo>
                    <a:pt x="2" y="28"/>
                  </a:lnTo>
                  <a:lnTo>
                    <a:pt x="2" y="28"/>
                  </a:lnTo>
                  <a:close/>
                  <a:moveTo>
                    <a:pt x="12" y="20"/>
                  </a:moveTo>
                  <a:lnTo>
                    <a:pt x="37" y="12"/>
                  </a:lnTo>
                  <a:lnTo>
                    <a:pt x="37" y="12"/>
                  </a:lnTo>
                  <a:lnTo>
                    <a:pt x="12" y="20"/>
                  </a:ln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289"/>
            <p:cNvSpPr/>
            <p:nvPr/>
          </p:nvSpPr>
          <p:spPr bwMode="auto">
            <a:xfrm>
              <a:off x="2548" y="1595"/>
              <a:ext cx="20" cy="20"/>
            </a:xfrm>
            <a:custGeom>
              <a:avLst/>
              <a:gdLst>
                <a:gd name="T0" fmla="*/ 0 w 20"/>
                <a:gd name="T1" fmla="*/ 13 h 20"/>
                <a:gd name="T2" fmla="*/ 15 w 20"/>
                <a:gd name="T3" fmla="*/ 0 h 20"/>
                <a:gd name="T4" fmla="*/ 20 w 20"/>
                <a:gd name="T5" fmla="*/ 7 h 20"/>
                <a:gd name="T6" fmla="*/ 7 w 20"/>
                <a:gd name="T7" fmla="*/ 20 h 20"/>
                <a:gd name="T8" fmla="*/ 0 w 20"/>
                <a:gd name="T9" fmla="*/ 13 h 20"/>
                <a:gd name="T10" fmla="*/ 0 w 20"/>
                <a:gd name="T11" fmla="*/ 13 h 20"/>
              </a:gdLst>
              <a:ahLst/>
              <a:cxnLst>
                <a:cxn ang="0">
                  <a:pos x="T0" y="T1"/>
                </a:cxn>
                <a:cxn ang="0">
                  <a:pos x="T2" y="T3"/>
                </a:cxn>
                <a:cxn ang="0">
                  <a:pos x="T4" y="T5"/>
                </a:cxn>
                <a:cxn ang="0">
                  <a:pos x="T6" y="T7"/>
                </a:cxn>
                <a:cxn ang="0">
                  <a:pos x="T8" y="T9"/>
                </a:cxn>
                <a:cxn ang="0">
                  <a:pos x="T10" y="T11"/>
                </a:cxn>
              </a:cxnLst>
              <a:rect l="0" t="0" r="r" b="b"/>
              <a:pathLst>
                <a:path w="20" h="20">
                  <a:moveTo>
                    <a:pt x="0" y="13"/>
                  </a:moveTo>
                  <a:lnTo>
                    <a:pt x="15" y="0"/>
                  </a:lnTo>
                  <a:lnTo>
                    <a:pt x="20" y="7"/>
                  </a:lnTo>
                  <a:lnTo>
                    <a:pt x="7" y="20"/>
                  </a:lnTo>
                  <a:lnTo>
                    <a:pt x="0" y="13"/>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290"/>
            <p:cNvSpPr/>
            <p:nvPr/>
          </p:nvSpPr>
          <p:spPr bwMode="auto">
            <a:xfrm>
              <a:off x="2540" y="1590"/>
              <a:ext cx="36" cy="33"/>
            </a:xfrm>
            <a:custGeom>
              <a:avLst/>
              <a:gdLst>
                <a:gd name="T0" fmla="*/ 5 w 36"/>
                <a:gd name="T1" fmla="*/ 20 h 33"/>
                <a:gd name="T2" fmla="*/ 8 w 36"/>
                <a:gd name="T3" fmla="*/ 18 h 33"/>
                <a:gd name="T4" fmla="*/ 10 w 36"/>
                <a:gd name="T5" fmla="*/ 20 h 33"/>
                <a:gd name="T6" fmla="*/ 8 w 36"/>
                <a:gd name="T7" fmla="*/ 18 h 33"/>
                <a:gd name="T8" fmla="*/ 5 w 36"/>
                <a:gd name="T9" fmla="*/ 20 h 33"/>
                <a:gd name="T10" fmla="*/ 0 w 36"/>
                <a:gd name="T11" fmla="*/ 18 h 33"/>
                <a:gd name="T12" fmla="*/ 23 w 36"/>
                <a:gd name="T13" fmla="*/ 0 h 33"/>
                <a:gd name="T14" fmla="*/ 36 w 36"/>
                <a:gd name="T15" fmla="*/ 15 h 33"/>
                <a:gd name="T16" fmla="*/ 13 w 36"/>
                <a:gd name="T17" fmla="*/ 33 h 33"/>
                <a:gd name="T18" fmla="*/ 5 w 36"/>
                <a:gd name="T19" fmla="*/ 20 h 33"/>
                <a:gd name="T20" fmla="*/ 5 w 36"/>
                <a:gd name="T2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33">
                  <a:moveTo>
                    <a:pt x="5" y="20"/>
                  </a:moveTo>
                  <a:lnTo>
                    <a:pt x="8" y="18"/>
                  </a:lnTo>
                  <a:lnTo>
                    <a:pt x="10" y="20"/>
                  </a:lnTo>
                  <a:lnTo>
                    <a:pt x="8" y="18"/>
                  </a:lnTo>
                  <a:lnTo>
                    <a:pt x="5" y="20"/>
                  </a:lnTo>
                  <a:lnTo>
                    <a:pt x="0" y="18"/>
                  </a:lnTo>
                  <a:lnTo>
                    <a:pt x="23" y="0"/>
                  </a:lnTo>
                  <a:lnTo>
                    <a:pt x="36" y="15"/>
                  </a:lnTo>
                  <a:lnTo>
                    <a:pt x="13" y="33"/>
                  </a:lnTo>
                  <a:lnTo>
                    <a:pt x="5" y="20"/>
                  </a:lnTo>
                  <a:lnTo>
                    <a:pt x="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91"/>
            <p:cNvSpPr/>
            <p:nvPr/>
          </p:nvSpPr>
          <p:spPr bwMode="auto">
            <a:xfrm>
              <a:off x="2002" y="1723"/>
              <a:ext cx="237" cy="204"/>
            </a:xfrm>
            <a:custGeom>
              <a:avLst/>
              <a:gdLst>
                <a:gd name="T0" fmla="*/ 0 w 94"/>
                <a:gd name="T1" fmla="*/ 77 h 81"/>
                <a:gd name="T2" fmla="*/ 24 w 94"/>
                <a:gd name="T3" fmla="*/ 77 h 81"/>
                <a:gd name="T4" fmla="*/ 28 w 94"/>
                <a:gd name="T5" fmla="*/ 45 h 81"/>
                <a:gd name="T6" fmla="*/ 28 w 94"/>
                <a:gd name="T7" fmla="*/ 45 h 81"/>
                <a:gd name="T8" fmla="*/ 38 w 94"/>
                <a:gd name="T9" fmla="*/ 4 h 81"/>
                <a:gd name="T10" fmla="*/ 38 w 94"/>
                <a:gd name="T11" fmla="*/ 4 h 81"/>
                <a:gd name="T12" fmla="*/ 50 w 94"/>
                <a:gd name="T13" fmla="*/ 0 h 81"/>
                <a:gd name="T14" fmla="*/ 50 w 94"/>
                <a:gd name="T15" fmla="*/ 0 h 81"/>
                <a:gd name="T16" fmla="*/ 94 w 94"/>
                <a:gd name="T17" fmla="*/ 10 h 81"/>
                <a:gd name="T18" fmla="*/ 94 w 94"/>
                <a:gd name="T19" fmla="*/ 10 h 81"/>
                <a:gd name="T20" fmla="*/ 94 w 94"/>
                <a:gd name="T21" fmla="*/ 10 h 81"/>
                <a:gd name="T22" fmla="*/ 92 w 94"/>
                <a:gd name="T23" fmla="*/ 13 h 81"/>
                <a:gd name="T24" fmla="*/ 77 w 94"/>
                <a:gd name="T25" fmla="*/ 9 h 81"/>
                <a:gd name="T26" fmla="*/ 77 w 94"/>
                <a:gd name="T27" fmla="*/ 9 h 81"/>
                <a:gd name="T28" fmla="*/ 50 w 94"/>
                <a:gd name="T29" fmla="*/ 4 h 81"/>
                <a:gd name="T30" fmla="*/ 50 w 94"/>
                <a:gd name="T31" fmla="*/ 4 h 81"/>
                <a:gd name="T32" fmla="*/ 42 w 94"/>
                <a:gd name="T33" fmla="*/ 7 h 81"/>
                <a:gd name="T34" fmla="*/ 42 w 94"/>
                <a:gd name="T35" fmla="*/ 7 h 81"/>
                <a:gd name="T36" fmla="*/ 32 w 94"/>
                <a:gd name="T37" fmla="*/ 46 h 81"/>
                <a:gd name="T38" fmla="*/ 32 w 94"/>
                <a:gd name="T39" fmla="*/ 46 h 81"/>
                <a:gd name="T40" fmla="*/ 27 w 94"/>
                <a:gd name="T41" fmla="*/ 79 h 81"/>
                <a:gd name="T42" fmla="*/ 27 w 94"/>
                <a:gd name="T43" fmla="*/ 79 h 81"/>
                <a:gd name="T44" fmla="*/ 27 w 94"/>
                <a:gd name="T45" fmla="*/ 81 h 81"/>
                <a:gd name="T46" fmla="*/ 0 w 94"/>
                <a:gd name="T47" fmla="*/ 81 h 81"/>
                <a:gd name="T48" fmla="*/ 0 w 94"/>
                <a:gd name="T49" fmla="*/ 7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81">
                  <a:moveTo>
                    <a:pt x="0" y="77"/>
                  </a:moveTo>
                  <a:cubicBezTo>
                    <a:pt x="24" y="77"/>
                    <a:pt x="24" y="77"/>
                    <a:pt x="24" y="77"/>
                  </a:cubicBezTo>
                  <a:cubicBezTo>
                    <a:pt x="24" y="73"/>
                    <a:pt x="26" y="59"/>
                    <a:pt x="28" y="45"/>
                  </a:cubicBezTo>
                  <a:cubicBezTo>
                    <a:pt x="28" y="45"/>
                    <a:pt x="28" y="45"/>
                    <a:pt x="28" y="45"/>
                  </a:cubicBezTo>
                  <a:cubicBezTo>
                    <a:pt x="31" y="28"/>
                    <a:pt x="35" y="10"/>
                    <a:pt x="38" y="4"/>
                  </a:cubicBezTo>
                  <a:cubicBezTo>
                    <a:pt x="38" y="4"/>
                    <a:pt x="38" y="4"/>
                    <a:pt x="38" y="4"/>
                  </a:cubicBezTo>
                  <a:cubicBezTo>
                    <a:pt x="41" y="1"/>
                    <a:pt x="45" y="1"/>
                    <a:pt x="50" y="0"/>
                  </a:cubicBezTo>
                  <a:cubicBezTo>
                    <a:pt x="50" y="0"/>
                    <a:pt x="50" y="0"/>
                    <a:pt x="50" y="0"/>
                  </a:cubicBezTo>
                  <a:cubicBezTo>
                    <a:pt x="66" y="1"/>
                    <a:pt x="93" y="10"/>
                    <a:pt x="94" y="10"/>
                  </a:cubicBezTo>
                  <a:cubicBezTo>
                    <a:pt x="94" y="10"/>
                    <a:pt x="94" y="10"/>
                    <a:pt x="94" y="10"/>
                  </a:cubicBezTo>
                  <a:cubicBezTo>
                    <a:pt x="94" y="10"/>
                    <a:pt x="94" y="10"/>
                    <a:pt x="94" y="10"/>
                  </a:cubicBezTo>
                  <a:cubicBezTo>
                    <a:pt x="92" y="13"/>
                    <a:pt x="92" y="13"/>
                    <a:pt x="92" y="13"/>
                  </a:cubicBezTo>
                  <a:cubicBezTo>
                    <a:pt x="92" y="13"/>
                    <a:pt x="85" y="11"/>
                    <a:pt x="77" y="9"/>
                  </a:cubicBezTo>
                  <a:cubicBezTo>
                    <a:pt x="77" y="9"/>
                    <a:pt x="77" y="9"/>
                    <a:pt x="77" y="9"/>
                  </a:cubicBezTo>
                  <a:cubicBezTo>
                    <a:pt x="68" y="7"/>
                    <a:pt x="57" y="4"/>
                    <a:pt x="50" y="4"/>
                  </a:cubicBezTo>
                  <a:cubicBezTo>
                    <a:pt x="50" y="4"/>
                    <a:pt x="50" y="4"/>
                    <a:pt x="50" y="4"/>
                  </a:cubicBezTo>
                  <a:cubicBezTo>
                    <a:pt x="45" y="4"/>
                    <a:pt x="42" y="5"/>
                    <a:pt x="42" y="7"/>
                  </a:cubicBezTo>
                  <a:cubicBezTo>
                    <a:pt x="42" y="7"/>
                    <a:pt x="42" y="7"/>
                    <a:pt x="42" y="7"/>
                  </a:cubicBezTo>
                  <a:cubicBezTo>
                    <a:pt x="39" y="10"/>
                    <a:pt x="35" y="29"/>
                    <a:pt x="32" y="46"/>
                  </a:cubicBezTo>
                  <a:cubicBezTo>
                    <a:pt x="32" y="46"/>
                    <a:pt x="32" y="46"/>
                    <a:pt x="32" y="46"/>
                  </a:cubicBezTo>
                  <a:cubicBezTo>
                    <a:pt x="29" y="63"/>
                    <a:pt x="27" y="79"/>
                    <a:pt x="27" y="79"/>
                  </a:cubicBezTo>
                  <a:cubicBezTo>
                    <a:pt x="27" y="79"/>
                    <a:pt x="27" y="79"/>
                    <a:pt x="27" y="79"/>
                  </a:cubicBezTo>
                  <a:cubicBezTo>
                    <a:pt x="27" y="81"/>
                    <a:pt x="27" y="81"/>
                    <a:pt x="27" y="81"/>
                  </a:cubicBezTo>
                  <a:cubicBezTo>
                    <a:pt x="0" y="81"/>
                    <a:pt x="0" y="81"/>
                    <a:pt x="0" y="81"/>
                  </a:cubicBezTo>
                  <a:cubicBezTo>
                    <a:pt x="0" y="77"/>
                    <a:pt x="0" y="77"/>
                    <a:pt x="0"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92"/>
            <p:cNvSpPr>
              <a:spLocks noEditPoints="1"/>
            </p:cNvSpPr>
            <p:nvPr/>
          </p:nvSpPr>
          <p:spPr bwMode="auto">
            <a:xfrm>
              <a:off x="1997" y="1718"/>
              <a:ext cx="248" cy="214"/>
            </a:xfrm>
            <a:custGeom>
              <a:avLst/>
              <a:gdLst>
                <a:gd name="T0" fmla="*/ 0 w 98"/>
                <a:gd name="T1" fmla="*/ 79 h 85"/>
                <a:gd name="T2" fmla="*/ 24 w 98"/>
                <a:gd name="T3" fmla="*/ 77 h 85"/>
                <a:gd name="T4" fmla="*/ 28 w 98"/>
                <a:gd name="T5" fmla="*/ 47 h 85"/>
                <a:gd name="T6" fmla="*/ 39 w 98"/>
                <a:gd name="T7" fmla="*/ 5 h 85"/>
                <a:gd name="T8" fmla="*/ 52 w 98"/>
                <a:gd name="T9" fmla="*/ 0 h 85"/>
                <a:gd name="T10" fmla="*/ 96 w 98"/>
                <a:gd name="T11" fmla="*/ 10 h 85"/>
                <a:gd name="T12" fmla="*/ 98 w 98"/>
                <a:gd name="T13" fmla="*/ 12 h 85"/>
                <a:gd name="T14" fmla="*/ 96 w 98"/>
                <a:gd name="T15" fmla="*/ 17 h 85"/>
                <a:gd name="T16" fmla="*/ 94 w 98"/>
                <a:gd name="T17" fmla="*/ 17 h 85"/>
                <a:gd name="T18" fmla="*/ 94 w 98"/>
                <a:gd name="T19" fmla="*/ 17 h 85"/>
                <a:gd name="T20" fmla="*/ 94 w 98"/>
                <a:gd name="T21" fmla="*/ 17 h 85"/>
                <a:gd name="T22" fmla="*/ 93 w 98"/>
                <a:gd name="T23" fmla="*/ 17 h 85"/>
                <a:gd name="T24" fmla="*/ 93 w 98"/>
                <a:gd name="T25" fmla="*/ 17 h 85"/>
                <a:gd name="T26" fmla="*/ 89 w 98"/>
                <a:gd name="T27" fmla="*/ 16 h 85"/>
                <a:gd name="T28" fmla="*/ 78 w 98"/>
                <a:gd name="T29" fmla="*/ 13 h 85"/>
                <a:gd name="T30" fmla="*/ 52 w 98"/>
                <a:gd name="T31" fmla="*/ 8 h 85"/>
                <a:gd name="T32" fmla="*/ 52 w 98"/>
                <a:gd name="T33" fmla="*/ 8 h 85"/>
                <a:gd name="T34" fmla="*/ 51 w 98"/>
                <a:gd name="T35" fmla="*/ 8 h 85"/>
                <a:gd name="T36" fmla="*/ 45 w 98"/>
                <a:gd name="T37" fmla="*/ 10 h 85"/>
                <a:gd name="T38" fmla="*/ 45 w 98"/>
                <a:gd name="T39" fmla="*/ 10 h 85"/>
                <a:gd name="T40" fmla="*/ 41 w 98"/>
                <a:gd name="T41" fmla="*/ 24 h 85"/>
                <a:gd name="T42" fmla="*/ 36 w 98"/>
                <a:gd name="T43" fmla="*/ 48 h 85"/>
                <a:gd name="T44" fmla="*/ 31 w 98"/>
                <a:gd name="T45" fmla="*/ 82 h 85"/>
                <a:gd name="T46" fmla="*/ 0 w 98"/>
                <a:gd name="T47" fmla="*/ 85 h 85"/>
                <a:gd name="T48" fmla="*/ 28 w 98"/>
                <a:gd name="T49" fmla="*/ 79 h 85"/>
                <a:gd name="T50" fmla="*/ 27 w 98"/>
                <a:gd name="T51" fmla="*/ 81 h 85"/>
                <a:gd name="T52" fmla="*/ 27 w 98"/>
                <a:gd name="T53" fmla="*/ 81 h 85"/>
                <a:gd name="T54" fmla="*/ 27 w 98"/>
                <a:gd name="T55" fmla="*/ 80 h 85"/>
                <a:gd name="T56" fmla="*/ 28 w 98"/>
                <a:gd name="T57" fmla="*/ 78 h 85"/>
                <a:gd name="T58" fmla="*/ 29 w 98"/>
                <a:gd name="T59" fmla="*/ 71 h 85"/>
                <a:gd name="T60" fmla="*/ 30 w 98"/>
                <a:gd name="T61" fmla="*/ 62 h 85"/>
                <a:gd name="T62" fmla="*/ 36 w 98"/>
                <a:gd name="T63" fmla="*/ 27 h 85"/>
                <a:gd name="T64" fmla="*/ 37 w 98"/>
                <a:gd name="T65" fmla="*/ 23 h 85"/>
                <a:gd name="T66" fmla="*/ 39 w 98"/>
                <a:gd name="T67" fmla="*/ 14 h 85"/>
                <a:gd name="T68" fmla="*/ 79 w 98"/>
                <a:gd name="T69" fmla="*/ 9 h 85"/>
                <a:gd name="T70" fmla="*/ 93 w 98"/>
                <a:gd name="T71" fmla="*/ 13 h 85"/>
                <a:gd name="T72" fmla="*/ 90 w 98"/>
                <a:gd name="T73" fmla="*/ 12 h 85"/>
                <a:gd name="T74" fmla="*/ 79 w 98"/>
                <a:gd name="T75" fmla="*/ 9 h 85"/>
                <a:gd name="T76" fmla="*/ 66 w 98"/>
                <a:gd name="T77" fmla="*/ 6 h 85"/>
                <a:gd name="T78" fmla="*/ 79 w 98"/>
                <a:gd name="T79" fmla="*/ 9 h 85"/>
                <a:gd name="T80" fmla="*/ 42 w 98"/>
                <a:gd name="T81" fmla="*/ 8 h 85"/>
                <a:gd name="T82" fmla="*/ 42 w 98"/>
                <a:gd name="T83" fmla="*/ 7 h 85"/>
                <a:gd name="T84" fmla="*/ 42 w 98"/>
                <a:gd name="T85" fmla="*/ 7 h 85"/>
                <a:gd name="T86" fmla="*/ 44 w 98"/>
                <a:gd name="T87" fmla="*/ 6 h 85"/>
                <a:gd name="T88" fmla="*/ 47 w 98"/>
                <a:gd name="T89" fmla="*/ 5 h 85"/>
                <a:gd name="T90" fmla="*/ 51 w 98"/>
                <a:gd name="T91" fmla="*/ 4 h 85"/>
                <a:gd name="T92" fmla="*/ 52 w 98"/>
                <a:gd name="T93" fmla="*/ 4 h 85"/>
                <a:gd name="T94" fmla="*/ 55 w 98"/>
                <a:gd name="T95" fmla="*/ 5 h 85"/>
                <a:gd name="T96" fmla="*/ 52 w 98"/>
                <a:gd name="T97" fmla="*/ 4 h 85"/>
                <a:gd name="T98" fmla="*/ 52 w 98"/>
                <a:gd name="T99" fmla="*/ 4 h 85"/>
                <a:gd name="T100" fmla="*/ 52 w 98"/>
                <a:gd name="T101" fmla="*/ 4 h 85"/>
                <a:gd name="T102" fmla="*/ 52 w 98"/>
                <a:gd name="T103" fmla="*/ 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8" h="85">
                  <a:moveTo>
                    <a:pt x="0" y="83"/>
                  </a:moveTo>
                  <a:cubicBezTo>
                    <a:pt x="0" y="79"/>
                    <a:pt x="0" y="79"/>
                    <a:pt x="0" y="79"/>
                  </a:cubicBezTo>
                  <a:cubicBezTo>
                    <a:pt x="0" y="77"/>
                    <a:pt x="0" y="77"/>
                    <a:pt x="0" y="77"/>
                  </a:cubicBezTo>
                  <a:cubicBezTo>
                    <a:pt x="24" y="77"/>
                    <a:pt x="24" y="77"/>
                    <a:pt x="24" y="77"/>
                  </a:cubicBezTo>
                  <a:cubicBezTo>
                    <a:pt x="25" y="71"/>
                    <a:pt x="26" y="60"/>
                    <a:pt x="28" y="47"/>
                  </a:cubicBezTo>
                  <a:cubicBezTo>
                    <a:pt x="28" y="47"/>
                    <a:pt x="28" y="47"/>
                    <a:pt x="28" y="47"/>
                  </a:cubicBezTo>
                  <a:cubicBezTo>
                    <a:pt x="31" y="30"/>
                    <a:pt x="35" y="12"/>
                    <a:pt x="39" y="5"/>
                  </a:cubicBezTo>
                  <a:cubicBezTo>
                    <a:pt x="39" y="5"/>
                    <a:pt x="39" y="5"/>
                    <a:pt x="39" y="5"/>
                  </a:cubicBezTo>
                  <a:cubicBezTo>
                    <a:pt x="42" y="1"/>
                    <a:pt x="47" y="1"/>
                    <a:pt x="52" y="0"/>
                  </a:cubicBezTo>
                  <a:cubicBezTo>
                    <a:pt x="52" y="0"/>
                    <a:pt x="52" y="0"/>
                    <a:pt x="52" y="0"/>
                  </a:cubicBezTo>
                  <a:cubicBezTo>
                    <a:pt x="68" y="1"/>
                    <a:pt x="94" y="9"/>
                    <a:pt x="96" y="10"/>
                  </a:cubicBezTo>
                  <a:cubicBezTo>
                    <a:pt x="96" y="10"/>
                    <a:pt x="96" y="10"/>
                    <a:pt x="96" y="10"/>
                  </a:cubicBezTo>
                  <a:cubicBezTo>
                    <a:pt x="98" y="10"/>
                    <a:pt x="98" y="10"/>
                    <a:pt x="98" y="10"/>
                  </a:cubicBezTo>
                  <a:cubicBezTo>
                    <a:pt x="98" y="12"/>
                    <a:pt x="98" y="12"/>
                    <a:pt x="98" y="12"/>
                  </a:cubicBezTo>
                  <a:cubicBezTo>
                    <a:pt x="98" y="12"/>
                    <a:pt x="98" y="12"/>
                    <a:pt x="98" y="12"/>
                  </a:cubicBezTo>
                  <a:cubicBezTo>
                    <a:pt x="96" y="17"/>
                    <a:pt x="96" y="17"/>
                    <a:pt x="96"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3" y="17"/>
                  </a:cubicBezTo>
                  <a:cubicBezTo>
                    <a:pt x="93" y="17"/>
                    <a:pt x="93" y="17"/>
                    <a:pt x="93" y="17"/>
                  </a:cubicBezTo>
                  <a:cubicBezTo>
                    <a:pt x="93" y="17"/>
                    <a:pt x="93" y="17"/>
                    <a:pt x="93" y="17"/>
                  </a:cubicBezTo>
                  <a:cubicBezTo>
                    <a:pt x="93" y="17"/>
                    <a:pt x="93" y="17"/>
                    <a:pt x="93" y="17"/>
                  </a:cubicBezTo>
                  <a:cubicBezTo>
                    <a:pt x="92" y="17"/>
                    <a:pt x="91" y="16"/>
                    <a:pt x="89" y="16"/>
                  </a:cubicBezTo>
                  <a:cubicBezTo>
                    <a:pt x="89" y="16"/>
                    <a:pt x="89" y="16"/>
                    <a:pt x="89" y="16"/>
                  </a:cubicBezTo>
                  <a:cubicBezTo>
                    <a:pt x="86" y="15"/>
                    <a:pt x="83" y="14"/>
                    <a:pt x="78" y="13"/>
                  </a:cubicBezTo>
                  <a:cubicBezTo>
                    <a:pt x="78" y="13"/>
                    <a:pt x="78" y="13"/>
                    <a:pt x="78" y="13"/>
                  </a:cubicBezTo>
                  <a:cubicBezTo>
                    <a:pt x="70" y="11"/>
                    <a:pt x="59" y="8"/>
                    <a:pt x="52" y="8"/>
                  </a:cubicBezTo>
                  <a:cubicBezTo>
                    <a:pt x="52" y="8"/>
                    <a:pt x="52" y="8"/>
                    <a:pt x="52" y="8"/>
                  </a:cubicBezTo>
                  <a:cubicBezTo>
                    <a:pt x="52" y="8"/>
                    <a:pt x="52" y="8"/>
                    <a:pt x="52" y="8"/>
                  </a:cubicBezTo>
                  <a:cubicBezTo>
                    <a:pt x="52" y="8"/>
                    <a:pt x="52" y="8"/>
                    <a:pt x="52" y="8"/>
                  </a:cubicBezTo>
                  <a:cubicBezTo>
                    <a:pt x="52" y="8"/>
                    <a:pt x="52" y="8"/>
                    <a:pt x="51" y="8"/>
                  </a:cubicBezTo>
                  <a:cubicBezTo>
                    <a:pt x="51" y="8"/>
                    <a:pt x="51" y="8"/>
                    <a:pt x="51" y="8"/>
                  </a:cubicBezTo>
                  <a:cubicBezTo>
                    <a:pt x="48" y="8"/>
                    <a:pt x="46" y="9"/>
                    <a:pt x="45" y="10"/>
                  </a:cubicBezTo>
                  <a:cubicBezTo>
                    <a:pt x="45" y="10"/>
                    <a:pt x="45" y="10"/>
                    <a:pt x="45" y="10"/>
                  </a:cubicBezTo>
                  <a:cubicBezTo>
                    <a:pt x="45" y="10"/>
                    <a:pt x="45" y="10"/>
                    <a:pt x="45" y="10"/>
                  </a:cubicBezTo>
                  <a:cubicBezTo>
                    <a:pt x="45" y="10"/>
                    <a:pt x="45" y="10"/>
                    <a:pt x="45" y="10"/>
                  </a:cubicBezTo>
                  <a:cubicBezTo>
                    <a:pt x="44" y="11"/>
                    <a:pt x="43" y="17"/>
                    <a:pt x="41" y="24"/>
                  </a:cubicBezTo>
                  <a:cubicBezTo>
                    <a:pt x="41" y="24"/>
                    <a:pt x="41" y="24"/>
                    <a:pt x="41" y="24"/>
                  </a:cubicBezTo>
                  <a:cubicBezTo>
                    <a:pt x="39" y="31"/>
                    <a:pt x="38" y="40"/>
                    <a:pt x="36" y="48"/>
                  </a:cubicBezTo>
                  <a:cubicBezTo>
                    <a:pt x="36" y="48"/>
                    <a:pt x="36" y="48"/>
                    <a:pt x="36" y="48"/>
                  </a:cubicBezTo>
                  <a:cubicBezTo>
                    <a:pt x="33" y="66"/>
                    <a:pt x="31" y="81"/>
                    <a:pt x="31" y="82"/>
                  </a:cubicBezTo>
                  <a:cubicBezTo>
                    <a:pt x="31" y="82"/>
                    <a:pt x="31" y="82"/>
                    <a:pt x="31" y="82"/>
                  </a:cubicBezTo>
                  <a:cubicBezTo>
                    <a:pt x="31" y="85"/>
                    <a:pt x="31" y="85"/>
                    <a:pt x="31" y="85"/>
                  </a:cubicBezTo>
                  <a:cubicBezTo>
                    <a:pt x="0" y="85"/>
                    <a:pt x="0" y="85"/>
                    <a:pt x="0" y="85"/>
                  </a:cubicBezTo>
                  <a:cubicBezTo>
                    <a:pt x="0" y="83"/>
                    <a:pt x="0" y="83"/>
                    <a:pt x="0" y="83"/>
                  </a:cubicBezTo>
                  <a:close/>
                  <a:moveTo>
                    <a:pt x="28" y="79"/>
                  </a:moveTo>
                  <a:cubicBezTo>
                    <a:pt x="27" y="81"/>
                    <a:pt x="27" y="81"/>
                    <a:pt x="27" y="81"/>
                  </a:cubicBezTo>
                  <a:cubicBezTo>
                    <a:pt x="27" y="81"/>
                    <a:pt x="27" y="81"/>
                    <a:pt x="27" y="81"/>
                  </a:cubicBezTo>
                  <a:cubicBezTo>
                    <a:pt x="27" y="81"/>
                    <a:pt x="27" y="81"/>
                    <a:pt x="27" y="81"/>
                  </a:cubicBezTo>
                  <a:cubicBezTo>
                    <a:pt x="27" y="81"/>
                    <a:pt x="27" y="81"/>
                    <a:pt x="27" y="81"/>
                  </a:cubicBezTo>
                  <a:cubicBezTo>
                    <a:pt x="27" y="81"/>
                    <a:pt x="27" y="81"/>
                    <a:pt x="27" y="80"/>
                  </a:cubicBezTo>
                  <a:cubicBezTo>
                    <a:pt x="27" y="80"/>
                    <a:pt x="27" y="80"/>
                    <a:pt x="27" y="80"/>
                  </a:cubicBezTo>
                  <a:cubicBezTo>
                    <a:pt x="28" y="80"/>
                    <a:pt x="28" y="79"/>
                    <a:pt x="28" y="78"/>
                  </a:cubicBezTo>
                  <a:cubicBezTo>
                    <a:pt x="28" y="78"/>
                    <a:pt x="28" y="78"/>
                    <a:pt x="28" y="78"/>
                  </a:cubicBezTo>
                  <a:cubicBezTo>
                    <a:pt x="28" y="77"/>
                    <a:pt x="28" y="74"/>
                    <a:pt x="29" y="71"/>
                  </a:cubicBezTo>
                  <a:cubicBezTo>
                    <a:pt x="29" y="71"/>
                    <a:pt x="29" y="71"/>
                    <a:pt x="29" y="71"/>
                  </a:cubicBezTo>
                  <a:cubicBezTo>
                    <a:pt x="29" y="68"/>
                    <a:pt x="30" y="65"/>
                    <a:pt x="30" y="62"/>
                  </a:cubicBezTo>
                  <a:cubicBezTo>
                    <a:pt x="30" y="62"/>
                    <a:pt x="30" y="62"/>
                    <a:pt x="30" y="62"/>
                  </a:cubicBezTo>
                  <a:cubicBezTo>
                    <a:pt x="29" y="70"/>
                    <a:pt x="28" y="76"/>
                    <a:pt x="28" y="79"/>
                  </a:cubicBezTo>
                  <a:close/>
                  <a:moveTo>
                    <a:pt x="36" y="27"/>
                  </a:moveTo>
                  <a:cubicBezTo>
                    <a:pt x="36" y="26"/>
                    <a:pt x="37" y="24"/>
                    <a:pt x="37" y="23"/>
                  </a:cubicBezTo>
                  <a:cubicBezTo>
                    <a:pt x="37" y="23"/>
                    <a:pt x="37" y="23"/>
                    <a:pt x="37" y="23"/>
                  </a:cubicBezTo>
                  <a:cubicBezTo>
                    <a:pt x="38" y="19"/>
                    <a:pt x="39" y="16"/>
                    <a:pt x="39" y="14"/>
                  </a:cubicBezTo>
                  <a:cubicBezTo>
                    <a:pt x="39" y="14"/>
                    <a:pt x="39" y="14"/>
                    <a:pt x="39" y="14"/>
                  </a:cubicBezTo>
                  <a:cubicBezTo>
                    <a:pt x="38" y="17"/>
                    <a:pt x="37" y="22"/>
                    <a:pt x="36" y="27"/>
                  </a:cubicBezTo>
                  <a:close/>
                  <a:moveTo>
                    <a:pt x="79" y="9"/>
                  </a:moveTo>
                  <a:cubicBezTo>
                    <a:pt x="85" y="11"/>
                    <a:pt x="90" y="12"/>
                    <a:pt x="93" y="13"/>
                  </a:cubicBezTo>
                  <a:cubicBezTo>
                    <a:pt x="93" y="13"/>
                    <a:pt x="93" y="13"/>
                    <a:pt x="93" y="13"/>
                  </a:cubicBezTo>
                  <a:cubicBezTo>
                    <a:pt x="93" y="13"/>
                    <a:pt x="93" y="13"/>
                    <a:pt x="93" y="13"/>
                  </a:cubicBezTo>
                  <a:cubicBezTo>
                    <a:pt x="92" y="13"/>
                    <a:pt x="91" y="12"/>
                    <a:pt x="90" y="12"/>
                  </a:cubicBezTo>
                  <a:cubicBezTo>
                    <a:pt x="90" y="12"/>
                    <a:pt x="90" y="12"/>
                    <a:pt x="90" y="12"/>
                  </a:cubicBezTo>
                  <a:cubicBezTo>
                    <a:pt x="88" y="11"/>
                    <a:pt x="84" y="10"/>
                    <a:pt x="79" y="9"/>
                  </a:cubicBezTo>
                  <a:cubicBezTo>
                    <a:pt x="79" y="9"/>
                    <a:pt x="79" y="9"/>
                    <a:pt x="79" y="9"/>
                  </a:cubicBezTo>
                  <a:cubicBezTo>
                    <a:pt x="75" y="8"/>
                    <a:pt x="71" y="7"/>
                    <a:pt x="66" y="6"/>
                  </a:cubicBezTo>
                  <a:cubicBezTo>
                    <a:pt x="66" y="6"/>
                    <a:pt x="66" y="6"/>
                    <a:pt x="66" y="6"/>
                  </a:cubicBezTo>
                  <a:cubicBezTo>
                    <a:pt x="71" y="7"/>
                    <a:pt x="75" y="8"/>
                    <a:pt x="79" y="9"/>
                  </a:cubicBezTo>
                  <a:close/>
                  <a:moveTo>
                    <a:pt x="42" y="7"/>
                  </a:moveTo>
                  <a:cubicBezTo>
                    <a:pt x="42" y="8"/>
                    <a:pt x="42" y="8"/>
                    <a:pt x="42" y="8"/>
                  </a:cubicBezTo>
                  <a:cubicBezTo>
                    <a:pt x="42" y="8"/>
                    <a:pt x="42" y="8"/>
                    <a:pt x="42" y="8"/>
                  </a:cubicBezTo>
                  <a:cubicBezTo>
                    <a:pt x="42" y="8"/>
                    <a:pt x="42" y="8"/>
                    <a:pt x="42" y="7"/>
                  </a:cubicBezTo>
                  <a:cubicBezTo>
                    <a:pt x="42" y="7"/>
                    <a:pt x="42" y="7"/>
                    <a:pt x="42" y="7"/>
                  </a:cubicBezTo>
                  <a:cubicBezTo>
                    <a:pt x="42" y="7"/>
                    <a:pt x="42" y="7"/>
                    <a:pt x="42" y="7"/>
                  </a:cubicBezTo>
                  <a:cubicBezTo>
                    <a:pt x="43" y="7"/>
                    <a:pt x="43" y="6"/>
                    <a:pt x="44" y="6"/>
                  </a:cubicBezTo>
                  <a:cubicBezTo>
                    <a:pt x="44" y="6"/>
                    <a:pt x="44" y="6"/>
                    <a:pt x="44" y="6"/>
                  </a:cubicBezTo>
                  <a:cubicBezTo>
                    <a:pt x="43" y="6"/>
                    <a:pt x="43" y="7"/>
                    <a:pt x="42" y="7"/>
                  </a:cubicBezTo>
                  <a:close/>
                  <a:moveTo>
                    <a:pt x="47" y="5"/>
                  </a:moveTo>
                  <a:cubicBezTo>
                    <a:pt x="48" y="5"/>
                    <a:pt x="50" y="5"/>
                    <a:pt x="51" y="4"/>
                  </a:cubicBezTo>
                  <a:cubicBezTo>
                    <a:pt x="51" y="4"/>
                    <a:pt x="51" y="4"/>
                    <a:pt x="51" y="4"/>
                  </a:cubicBezTo>
                  <a:cubicBezTo>
                    <a:pt x="50" y="5"/>
                    <a:pt x="48" y="5"/>
                    <a:pt x="47" y="5"/>
                  </a:cubicBezTo>
                  <a:close/>
                  <a:moveTo>
                    <a:pt x="52" y="4"/>
                  </a:moveTo>
                  <a:cubicBezTo>
                    <a:pt x="53" y="4"/>
                    <a:pt x="54" y="4"/>
                    <a:pt x="55" y="5"/>
                  </a:cubicBezTo>
                  <a:cubicBezTo>
                    <a:pt x="55" y="5"/>
                    <a:pt x="55" y="5"/>
                    <a:pt x="55" y="5"/>
                  </a:cubicBezTo>
                  <a:cubicBezTo>
                    <a:pt x="54" y="4"/>
                    <a:pt x="53" y="4"/>
                    <a:pt x="52" y="4"/>
                  </a:cubicBezTo>
                  <a:cubicBezTo>
                    <a:pt x="52" y="4"/>
                    <a:pt x="52" y="4"/>
                    <a:pt x="52" y="4"/>
                  </a:cubicBezTo>
                  <a:cubicBezTo>
                    <a:pt x="52" y="4"/>
                    <a:pt x="52" y="4"/>
                    <a:pt x="52" y="4"/>
                  </a:cubicBezTo>
                  <a:close/>
                  <a:moveTo>
                    <a:pt x="52" y="4"/>
                  </a:moveTo>
                  <a:cubicBezTo>
                    <a:pt x="52" y="4"/>
                    <a:pt x="52" y="4"/>
                    <a:pt x="52" y="4"/>
                  </a:cubicBezTo>
                  <a:cubicBezTo>
                    <a:pt x="52" y="4"/>
                    <a:pt x="52" y="4"/>
                    <a:pt x="52" y="4"/>
                  </a:cubicBezTo>
                  <a:cubicBezTo>
                    <a:pt x="52" y="4"/>
                    <a:pt x="52" y="4"/>
                    <a:pt x="52" y="4"/>
                  </a:cubicBezTo>
                  <a:cubicBezTo>
                    <a:pt x="52" y="4"/>
                    <a:pt x="52" y="4"/>
                    <a:pt x="52" y="4"/>
                  </a:cubicBezTo>
                  <a:cubicBezTo>
                    <a:pt x="52" y="4"/>
                    <a:pt x="52" y="4"/>
                    <a:pt x="5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93"/>
            <p:cNvSpPr/>
            <p:nvPr/>
          </p:nvSpPr>
          <p:spPr bwMode="auto">
            <a:xfrm>
              <a:off x="2255" y="1771"/>
              <a:ext cx="129" cy="392"/>
            </a:xfrm>
            <a:custGeom>
              <a:avLst/>
              <a:gdLst>
                <a:gd name="T0" fmla="*/ 2 w 51"/>
                <a:gd name="T1" fmla="*/ 154 h 156"/>
                <a:gd name="T2" fmla="*/ 1 w 51"/>
                <a:gd name="T3" fmla="*/ 151 h 156"/>
                <a:gd name="T4" fmla="*/ 1 w 51"/>
                <a:gd name="T5" fmla="*/ 151 h 156"/>
                <a:gd name="T6" fmla="*/ 7 w 51"/>
                <a:gd name="T7" fmla="*/ 137 h 156"/>
                <a:gd name="T8" fmla="*/ 7 w 51"/>
                <a:gd name="T9" fmla="*/ 137 h 156"/>
                <a:gd name="T10" fmla="*/ 22 w 51"/>
                <a:gd name="T11" fmla="*/ 115 h 156"/>
                <a:gd name="T12" fmla="*/ 22 w 51"/>
                <a:gd name="T13" fmla="*/ 115 h 156"/>
                <a:gd name="T14" fmla="*/ 47 w 51"/>
                <a:gd name="T15" fmla="*/ 79 h 156"/>
                <a:gd name="T16" fmla="*/ 47 w 51"/>
                <a:gd name="T17" fmla="*/ 79 h 156"/>
                <a:gd name="T18" fmla="*/ 47 w 51"/>
                <a:gd name="T19" fmla="*/ 76 h 156"/>
                <a:gd name="T20" fmla="*/ 47 w 51"/>
                <a:gd name="T21" fmla="*/ 76 h 156"/>
                <a:gd name="T22" fmla="*/ 32 w 51"/>
                <a:gd name="T23" fmla="*/ 33 h 156"/>
                <a:gd name="T24" fmla="*/ 32 w 51"/>
                <a:gd name="T25" fmla="*/ 33 h 156"/>
                <a:gd name="T26" fmla="*/ 17 w 51"/>
                <a:gd name="T27" fmla="*/ 2 h 156"/>
                <a:gd name="T28" fmla="*/ 17 w 51"/>
                <a:gd name="T29" fmla="*/ 2 h 156"/>
                <a:gd name="T30" fmla="*/ 21 w 51"/>
                <a:gd name="T31" fmla="*/ 0 h 156"/>
                <a:gd name="T32" fmla="*/ 51 w 51"/>
                <a:gd name="T33" fmla="*/ 76 h 156"/>
                <a:gd name="T34" fmla="*/ 51 w 51"/>
                <a:gd name="T35" fmla="*/ 76 h 156"/>
                <a:gd name="T36" fmla="*/ 50 w 51"/>
                <a:gd name="T37" fmla="*/ 81 h 156"/>
                <a:gd name="T38" fmla="*/ 50 w 51"/>
                <a:gd name="T39" fmla="*/ 81 h 156"/>
                <a:gd name="T40" fmla="*/ 11 w 51"/>
                <a:gd name="T41" fmla="*/ 139 h 156"/>
                <a:gd name="T42" fmla="*/ 11 w 51"/>
                <a:gd name="T43" fmla="*/ 139 h 156"/>
                <a:gd name="T44" fmla="*/ 5 w 51"/>
                <a:gd name="T45" fmla="*/ 151 h 156"/>
                <a:gd name="T46" fmla="*/ 5 w 51"/>
                <a:gd name="T47" fmla="*/ 151 h 156"/>
                <a:gd name="T48" fmla="*/ 21 w 51"/>
                <a:gd name="T49" fmla="*/ 152 h 156"/>
                <a:gd name="T50" fmla="*/ 21 w 51"/>
                <a:gd name="T51" fmla="*/ 152 h 156"/>
                <a:gd name="T52" fmla="*/ 31 w 51"/>
                <a:gd name="T53" fmla="*/ 152 h 156"/>
                <a:gd name="T54" fmla="*/ 31 w 51"/>
                <a:gd name="T55" fmla="*/ 152 h 156"/>
                <a:gd name="T56" fmla="*/ 31 w 51"/>
                <a:gd name="T57" fmla="*/ 156 h 156"/>
                <a:gd name="T58" fmla="*/ 21 w 51"/>
                <a:gd name="T59" fmla="*/ 156 h 156"/>
                <a:gd name="T60" fmla="*/ 21 w 51"/>
                <a:gd name="T61" fmla="*/ 156 h 156"/>
                <a:gd name="T62" fmla="*/ 2 w 51"/>
                <a:gd name="T63" fmla="*/ 15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156">
                  <a:moveTo>
                    <a:pt x="2" y="154"/>
                  </a:moveTo>
                  <a:cubicBezTo>
                    <a:pt x="1" y="154"/>
                    <a:pt x="0" y="152"/>
                    <a:pt x="1" y="151"/>
                  </a:cubicBezTo>
                  <a:cubicBezTo>
                    <a:pt x="1" y="151"/>
                    <a:pt x="1" y="151"/>
                    <a:pt x="1" y="151"/>
                  </a:cubicBezTo>
                  <a:cubicBezTo>
                    <a:pt x="1" y="148"/>
                    <a:pt x="3" y="144"/>
                    <a:pt x="7" y="137"/>
                  </a:cubicBezTo>
                  <a:cubicBezTo>
                    <a:pt x="7" y="137"/>
                    <a:pt x="7" y="137"/>
                    <a:pt x="7" y="137"/>
                  </a:cubicBezTo>
                  <a:cubicBezTo>
                    <a:pt x="11" y="131"/>
                    <a:pt x="16" y="123"/>
                    <a:pt x="22" y="115"/>
                  </a:cubicBezTo>
                  <a:cubicBezTo>
                    <a:pt x="22" y="115"/>
                    <a:pt x="22" y="115"/>
                    <a:pt x="22" y="115"/>
                  </a:cubicBezTo>
                  <a:cubicBezTo>
                    <a:pt x="32" y="100"/>
                    <a:pt x="44" y="84"/>
                    <a:pt x="47" y="79"/>
                  </a:cubicBezTo>
                  <a:cubicBezTo>
                    <a:pt x="47" y="79"/>
                    <a:pt x="47" y="79"/>
                    <a:pt x="47" y="79"/>
                  </a:cubicBezTo>
                  <a:cubicBezTo>
                    <a:pt x="47" y="78"/>
                    <a:pt x="47" y="78"/>
                    <a:pt x="47" y="76"/>
                  </a:cubicBezTo>
                  <a:cubicBezTo>
                    <a:pt x="47" y="76"/>
                    <a:pt x="47" y="76"/>
                    <a:pt x="47" y="76"/>
                  </a:cubicBezTo>
                  <a:cubicBezTo>
                    <a:pt x="47" y="68"/>
                    <a:pt x="40" y="49"/>
                    <a:pt x="32" y="33"/>
                  </a:cubicBezTo>
                  <a:cubicBezTo>
                    <a:pt x="32" y="33"/>
                    <a:pt x="32" y="33"/>
                    <a:pt x="32" y="33"/>
                  </a:cubicBezTo>
                  <a:cubicBezTo>
                    <a:pt x="25" y="16"/>
                    <a:pt x="17" y="2"/>
                    <a:pt x="17" y="2"/>
                  </a:cubicBezTo>
                  <a:cubicBezTo>
                    <a:pt x="17" y="2"/>
                    <a:pt x="17" y="2"/>
                    <a:pt x="17" y="2"/>
                  </a:cubicBezTo>
                  <a:cubicBezTo>
                    <a:pt x="21" y="0"/>
                    <a:pt x="21" y="0"/>
                    <a:pt x="21" y="0"/>
                  </a:cubicBezTo>
                  <a:cubicBezTo>
                    <a:pt x="21" y="0"/>
                    <a:pt x="51" y="58"/>
                    <a:pt x="51" y="76"/>
                  </a:cubicBezTo>
                  <a:cubicBezTo>
                    <a:pt x="51" y="76"/>
                    <a:pt x="51" y="76"/>
                    <a:pt x="51" y="76"/>
                  </a:cubicBezTo>
                  <a:cubicBezTo>
                    <a:pt x="51" y="78"/>
                    <a:pt x="51" y="79"/>
                    <a:pt x="50" y="81"/>
                  </a:cubicBezTo>
                  <a:cubicBezTo>
                    <a:pt x="50" y="81"/>
                    <a:pt x="50" y="81"/>
                    <a:pt x="50" y="81"/>
                  </a:cubicBezTo>
                  <a:cubicBezTo>
                    <a:pt x="46" y="89"/>
                    <a:pt x="22" y="120"/>
                    <a:pt x="11" y="139"/>
                  </a:cubicBezTo>
                  <a:cubicBezTo>
                    <a:pt x="11" y="139"/>
                    <a:pt x="11" y="139"/>
                    <a:pt x="11" y="139"/>
                  </a:cubicBezTo>
                  <a:cubicBezTo>
                    <a:pt x="7" y="145"/>
                    <a:pt x="5" y="149"/>
                    <a:pt x="5" y="151"/>
                  </a:cubicBezTo>
                  <a:cubicBezTo>
                    <a:pt x="5" y="151"/>
                    <a:pt x="5" y="151"/>
                    <a:pt x="5" y="151"/>
                  </a:cubicBezTo>
                  <a:cubicBezTo>
                    <a:pt x="8" y="152"/>
                    <a:pt x="15" y="152"/>
                    <a:pt x="21" y="152"/>
                  </a:cubicBezTo>
                  <a:cubicBezTo>
                    <a:pt x="21" y="152"/>
                    <a:pt x="21" y="152"/>
                    <a:pt x="21" y="152"/>
                  </a:cubicBezTo>
                  <a:cubicBezTo>
                    <a:pt x="26" y="152"/>
                    <a:pt x="31" y="152"/>
                    <a:pt x="31" y="152"/>
                  </a:cubicBezTo>
                  <a:cubicBezTo>
                    <a:pt x="31" y="152"/>
                    <a:pt x="31" y="152"/>
                    <a:pt x="31" y="152"/>
                  </a:cubicBezTo>
                  <a:cubicBezTo>
                    <a:pt x="31" y="156"/>
                    <a:pt x="31" y="156"/>
                    <a:pt x="31" y="156"/>
                  </a:cubicBezTo>
                  <a:cubicBezTo>
                    <a:pt x="31" y="156"/>
                    <a:pt x="26" y="156"/>
                    <a:pt x="21" y="156"/>
                  </a:cubicBezTo>
                  <a:cubicBezTo>
                    <a:pt x="21" y="156"/>
                    <a:pt x="21" y="156"/>
                    <a:pt x="21" y="156"/>
                  </a:cubicBezTo>
                  <a:cubicBezTo>
                    <a:pt x="14" y="156"/>
                    <a:pt x="6" y="156"/>
                    <a:pt x="2" y="1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94"/>
            <p:cNvSpPr>
              <a:spLocks noEditPoints="1"/>
            </p:cNvSpPr>
            <p:nvPr/>
          </p:nvSpPr>
          <p:spPr bwMode="auto">
            <a:xfrm>
              <a:off x="2252" y="1763"/>
              <a:ext cx="137" cy="405"/>
            </a:xfrm>
            <a:custGeom>
              <a:avLst/>
              <a:gdLst>
                <a:gd name="T0" fmla="*/ 3 w 54"/>
                <a:gd name="T1" fmla="*/ 157 h 161"/>
                <a:gd name="T2" fmla="*/ 0 w 54"/>
                <a:gd name="T3" fmla="*/ 155 h 161"/>
                <a:gd name="T4" fmla="*/ 0 w 54"/>
                <a:gd name="T5" fmla="*/ 154 h 161"/>
                <a:gd name="T6" fmla="*/ 7 w 54"/>
                <a:gd name="T7" fmla="*/ 139 h 161"/>
                <a:gd name="T8" fmla="*/ 21 w 54"/>
                <a:gd name="T9" fmla="*/ 117 h 161"/>
                <a:gd name="T10" fmla="*/ 46 w 54"/>
                <a:gd name="T11" fmla="*/ 81 h 161"/>
                <a:gd name="T12" fmla="*/ 46 w 54"/>
                <a:gd name="T13" fmla="*/ 79 h 161"/>
                <a:gd name="T14" fmla="*/ 46 w 54"/>
                <a:gd name="T15" fmla="*/ 79 h 161"/>
                <a:gd name="T16" fmla="*/ 46 w 54"/>
                <a:gd name="T17" fmla="*/ 79 h 161"/>
                <a:gd name="T18" fmla="*/ 46 w 54"/>
                <a:gd name="T19" fmla="*/ 79 h 161"/>
                <a:gd name="T20" fmla="*/ 31 w 54"/>
                <a:gd name="T21" fmla="*/ 37 h 161"/>
                <a:gd name="T22" fmla="*/ 17 w 54"/>
                <a:gd name="T23" fmla="*/ 6 h 161"/>
                <a:gd name="T24" fmla="*/ 17 w 54"/>
                <a:gd name="T25" fmla="*/ 6 h 161"/>
                <a:gd name="T26" fmla="*/ 24 w 54"/>
                <a:gd name="T27" fmla="*/ 0 h 161"/>
                <a:gd name="T28" fmla="*/ 24 w 54"/>
                <a:gd name="T29" fmla="*/ 3 h 161"/>
                <a:gd name="T30" fmla="*/ 25 w 54"/>
                <a:gd name="T31" fmla="*/ 5 h 161"/>
                <a:gd name="T32" fmla="*/ 28 w 54"/>
                <a:gd name="T33" fmla="*/ 12 h 161"/>
                <a:gd name="T34" fmla="*/ 39 w 54"/>
                <a:gd name="T35" fmla="*/ 34 h 161"/>
                <a:gd name="T36" fmla="*/ 54 w 54"/>
                <a:gd name="T37" fmla="*/ 79 h 161"/>
                <a:gd name="T38" fmla="*/ 53 w 54"/>
                <a:gd name="T39" fmla="*/ 85 h 161"/>
                <a:gd name="T40" fmla="*/ 13 w 54"/>
                <a:gd name="T41" fmla="*/ 143 h 161"/>
                <a:gd name="T42" fmla="*/ 8 w 54"/>
                <a:gd name="T43" fmla="*/ 152 h 161"/>
                <a:gd name="T44" fmla="*/ 21 w 54"/>
                <a:gd name="T45" fmla="*/ 153 h 161"/>
                <a:gd name="T46" fmla="*/ 22 w 54"/>
                <a:gd name="T47" fmla="*/ 153 h 161"/>
                <a:gd name="T48" fmla="*/ 32 w 54"/>
                <a:gd name="T49" fmla="*/ 153 h 161"/>
                <a:gd name="T50" fmla="*/ 34 w 54"/>
                <a:gd name="T51" fmla="*/ 153 h 161"/>
                <a:gd name="T52" fmla="*/ 32 w 54"/>
                <a:gd name="T53" fmla="*/ 161 h 161"/>
                <a:gd name="T54" fmla="*/ 22 w 54"/>
                <a:gd name="T55" fmla="*/ 161 h 161"/>
                <a:gd name="T56" fmla="*/ 22 w 54"/>
                <a:gd name="T57" fmla="*/ 157 h 161"/>
                <a:gd name="T58" fmla="*/ 30 w 54"/>
                <a:gd name="T59" fmla="*/ 157 h 161"/>
                <a:gd name="T60" fmla="*/ 22 w 54"/>
                <a:gd name="T61" fmla="*/ 157 h 161"/>
                <a:gd name="T62" fmla="*/ 22 w 54"/>
                <a:gd name="T63" fmla="*/ 157 h 161"/>
                <a:gd name="T64" fmla="*/ 7 w 54"/>
                <a:gd name="T65" fmla="*/ 156 h 161"/>
                <a:gd name="T66" fmla="*/ 17 w 54"/>
                <a:gd name="T67" fmla="*/ 157 h 161"/>
                <a:gd name="T68" fmla="*/ 6 w 54"/>
                <a:gd name="T69" fmla="*/ 148 h 161"/>
                <a:gd name="T70" fmla="*/ 4 w 54"/>
                <a:gd name="T71" fmla="*/ 152 h 161"/>
                <a:gd name="T72" fmla="*/ 10 w 54"/>
                <a:gd name="T73" fmla="*/ 141 h 161"/>
                <a:gd name="T74" fmla="*/ 10 w 54"/>
                <a:gd name="T75" fmla="*/ 141 h 161"/>
                <a:gd name="T76" fmla="*/ 17 w 54"/>
                <a:gd name="T77" fmla="*/ 130 h 161"/>
                <a:gd name="T78" fmla="*/ 10 w 54"/>
                <a:gd name="T79" fmla="*/ 141 h 161"/>
                <a:gd name="T80" fmla="*/ 18 w 54"/>
                <a:gd name="T81" fmla="*/ 129 h 161"/>
                <a:gd name="T82" fmla="*/ 17 w 54"/>
                <a:gd name="T83" fmla="*/ 130 h 161"/>
                <a:gd name="T84" fmla="*/ 20 w 54"/>
                <a:gd name="T85" fmla="*/ 125 h 161"/>
                <a:gd name="T86" fmla="*/ 20 w 54"/>
                <a:gd name="T87" fmla="*/ 125 h 161"/>
                <a:gd name="T88" fmla="*/ 24 w 54"/>
                <a:gd name="T89" fmla="*/ 119 h 161"/>
                <a:gd name="T90" fmla="*/ 21 w 54"/>
                <a:gd name="T91" fmla="*/ 125 h 161"/>
                <a:gd name="T92" fmla="*/ 49 w 54"/>
                <a:gd name="T93" fmla="*/ 83 h 161"/>
                <a:gd name="T94" fmla="*/ 50 w 54"/>
                <a:gd name="T95" fmla="*/ 80 h 161"/>
                <a:gd name="T96" fmla="*/ 50 w 54"/>
                <a:gd name="T97" fmla="*/ 80 h 161"/>
                <a:gd name="T98" fmla="*/ 35 w 54"/>
                <a:gd name="T99" fmla="*/ 35 h 161"/>
                <a:gd name="T100" fmla="*/ 50 w 54"/>
                <a:gd name="T101" fmla="*/ 79 h 161"/>
                <a:gd name="T102" fmla="*/ 50 w 54"/>
                <a:gd name="T103" fmla="*/ 79 h 161"/>
                <a:gd name="T104" fmla="*/ 33 w 54"/>
                <a:gd name="T105" fmla="*/ 3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 h="161">
                  <a:moveTo>
                    <a:pt x="3" y="159"/>
                  </a:moveTo>
                  <a:cubicBezTo>
                    <a:pt x="3" y="157"/>
                    <a:pt x="3" y="157"/>
                    <a:pt x="3" y="157"/>
                  </a:cubicBezTo>
                  <a:cubicBezTo>
                    <a:pt x="3" y="159"/>
                    <a:pt x="3" y="159"/>
                    <a:pt x="3" y="159"/>
                  </a:cubicBezTo>
                  <a:cubicBezTo>
                    <a:pt x="0" y="158"/>
                    <a:pt x="0" y="156"/>
                    <a:pt x="0" y="155"/>
                  </a:cubicBezTo>
                  <a:cubicBezTo>
                    <a:pt x="0" y="155"/>
                    <a:pt x="0" y="155"/>
                    <a:pt x="0" y="155"/>
                  </a:cubicBezTo>
                  <a:cubicBezTo>
                    <a:pt x="0" y="155"/>
                    <a:pt x="0" y="155"/>
                    <a:pt x="0" y="154"/>
                  </a:cubicBezTo>
                  <a:cubicBezTo>
                    <a:pt x="0" y="154"/>
                    <a:pt x="0" y="154"/>
                    <a:pt x="0" y="154"/>
                  </a:cubicBezTo>
                  <a:cubicBezTo>
                    <a:pt x="0" y="150"/>
                    <a:pt x="3" y="146"/>
                    <a:pt x="7" y="139"/>
                  </a:cubicBezTo>
                  <a:cubicBezTo>
                    <a:pt x="7" y="139"/>
                    <a:pt x="7" y="139"/>
                    <a:pt x="7" y="139"/>
                  </a:cubicBezTo>
                  <a:cubicBezTo>
                    <a:pt x="10" y="133"/>
                    <a:pt x="16" y="125"/>
                    <a:pt x="21" y="117"/>
                  </a:cubicBezTo>
                  <a:cubicBezTo>
                    <a:pt x="21" y="117"/>
                    <a:pt x="21" y="117"/>
                    <a:pt x="21" y="117"/>
                  </a:cubicBezTo>
                  <a:cubicBezTo>
                    <a:pt x="32" y="101"/>
                    <a:pt x="43" y="85"/>
                    <a:pt x="46" y="81"/>
                  </a:cubicBezTo>
                  <a:cubicBezTo>
                    <a:pt x="46" y="81"/>
                    <a:pt x="46" y="81"/>
                    <a:pt x="46" y="81"/>
                  </a:cubicBezTo>
                  <a:cubicBezTo>
                    <a:pt x="46" y="81"/>
                    <a:pt x="46" y="80"/>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2"/>
                    <a:pt x="39" y="53"/>
                    <a:pt x="31" y="37"/>
                  </a:cubicBezTo>
                  <a:cubicBezTo>
                    <a:pt x="31" y="37"/>
                    <a:pt x="31" y="37"/>
                    <a:pt x="31" y="37"/>
                  </a:cubicBezTo>
                  <a:cubicBezTo>
                    <a:pt x="24" y="21"/>
                    <a:pt x="17" y="8"/>
                    <a:pt x="17" y="6"/>
                  </a:cubicBezTo>
                  <a:cubicBezTo>
                    <a:pt x="17" y="6"/>
                    <a:pt x="17" y="6"/>
                    <a:pt x="17" y="6"/>
                  </a:cubicBezTo>
                  <a:cubicBezTo>
                    <a:pt x="17" y="6"/>
                    <a:pt x="17" y="6"/>
                    <a:pt x="17" y="6"/>
                  </a:cubicBezTo>
                  <a:cubicBezTo>
                    <a:pt x="17" y="6"/>
                    <a:pt x="17" y="6"/>
                    <a:pt x="17" y="6"/>
                  </a:cubicBezTo>
                  <a:cubicBezTo>
                    <a:pt x="16" y="4"/>
                    <a:pt x="16" y="4"/>
                    <a:pt x="16" y="4"/>
                  </a:cubicBezTo>
                  <a:cubicBezTo>
                    <a:pt x="24" y="0"/>
                    <a:pt x="24" y="0"/>
                    <a:pt x="24" y="0"/>
                  </a:cubicBezTo>
                  <a:cubicBezTo>
                    <a:pt x="24" y="3"/>
                    <a:pt x="24" y="3"/>
                    <a:pt x="24" y="3"/>
                  </a:cubicBezTo>
                  <a:cubicBezTo>
                    <a:pt x="24" y="3"/>
                    <a:pt x="24" y="3"/>
                    <a:pt x="24" y="3"/>
                  </a:cubicBezTo>
                  <a:cubicBezTo>
                    <a:pt x="24" y="3"/>
                    <a:pt x="24" y="3"/>
                    <a:pt x="24" y="3"/>
                  </a:cubicBezTo>
                  <a:cubicBezTo>
                    <a:pt x="24" y="3"/>
                    <a:pt x="25" y="4"/>
                    <a:pt x="25" y="5"/>
                  </a:cubicBezTo>
                  <a:cubicBezTo>
                    <a:pt x="25" y="5"/>
                    <a:pt x="25" y="5"/>
                    <a:pt x="25" y="5"/>
                  </a:cubicBezTo>
                  <a:cubicBezTo>
                    <a:pt x="26" y="7"/>
                    <a:pt x="27" y="9"/>
                    <a:pt x="28" y="12"/>
                  </a:cubicBezTo>
                  <a:cubicBezTo>
                    <a:pt x="28" y="12"/>
                    <a:pt x="28" y="12"/>
                    <a:pt x="28" y="12"/>
                  </a:cubicBezTo>
                  <a:cubicBezTo>
                    <a:pt x="31" y="17"/>
                    <a:pt x="35" y="25"/>
                    <a:pt x="39" y="34"/>
                  </a:cubicBezTo>
                  <a:cubicBezTo>
                    <a:pt x="39" y="34"/>
                    <a:pt x="39" y="34"/>
                    <a:pt x="39" y="34"/>
                  </a:cubicBezTo>
                  <a:cubicBezTo>
                    <a:pt x="46" y="50"/>
                    <a:pt x="54" y="69"/>
                    <a:pt x="54" y="79"/>
                  </a:cubicBezTo>
                  <a:cubicBezTo>
                    <a:pt x="54" y="79"/>
                    <a:pt x="54" y="79"/>
                    <a:pt x="54" y="79"/>
                  </a:cubicBezTo>
                  <a:cubicBezTo>
                    <a:pt x="54" y="81"/>
                    <a:pt x="54" y="83"/>
                    <a:pt x="53" y="85"/>
                  </a:cubicBezTo>
                  <a:cubicBezTo>
                    <a:pt x="53" y="85"/>
                    <a:pt x="53" y="85"/>
                    <a:pt x="53" y="85"/>
                  </a:cubicBezTo>
                  <a:cubicBezTo>
                    <a:pt x="48" y="93"/>
                    <a:pt x="25" y="125"/>
                    <a:pt x="13" y="143"/>
                  </a:cubicBezTo>
                  <a:cubicBezTo>
                    <a:pt x="13" y="143"/>
                    <a:pt x="13" y="143"/>
                    <a:pt x="13" y="143"/>
                  </a:cubicBezTo>
                  <a:cubicBezTo>
                    <a:pt x="11" y="147"/>
                    <a:pt x="9" y="150"/>
                    <a:pt x="8" y="152"/>
                  </a:cubicBezTo>
                  <a:cubicBezTo>
                    <a:pt x="8" y="152"/>
                    <a:pt x="8" y="152"/>
                    <a:pt x="8" y="152"/>
                  </a:cubicBezTo>
                  <a:cubicBezTo>
                    <a:pt x="11" y="153"/>
                    <a:pt x="17" y="153"/>
                    <a:pt x="21" y="153"/>
                  </a:cubicBezTo>
                  <a:cubicBezTo>
                    <a:pt x="21" y="153"/>
                    <a:pt x="21" y="153"/>
                    <a:pt x="21" y="153"/>
                  </a:cubicBezTo>
                  <a:cubicBezTo>
                    <a:pt x="21" y="153"/>
                    <a:pt x="21" y="153"/>
                    <a:pt x="22" y="153"/>
                  </a:cubicBezTo>
                  <a:cubicBezTo>
                    <a:pt x="22" y="153"/>
                    <a:pt x="22" y="153"/>
                    <a:pt x="22" y="153"/>
                  </a:cubicBezTo>
                  <a:cubicBezTo>
                    <a:pt x="27" y="153"/>
                    <a:pt x="32" y="153"/>
                    <a:pt x="32" y="153"/>
                  </a:cubicBezTo>
                  <a:cubicBezTo>
                    <a:pt x="32" y="153"/>
                    <a:pt x="32" y="153"/>
                    <a:pt x="32" y="153"/>
                  </a:cubicBezTo>
                  <a:cubicBezTo>
                    <a:pt x="34" y="153"/>
                    <a:pt x="34" y="153"/>
                    <a:pt x="34" y="153"/>
                  </a:cubicBezTo>
                  <a:cubicBezTo>
                    <a:pt x="34" y="161"/>
                    <a:pt x="34" y="161"/>
                    <a:pt x="34" y="161"/>
                  </a:cubicBezTo>
                  <a:cubicBezTo>
                    <a:pt x="32" y="161"/>
                    <a:pt x="32" y="161"/>
                    <a:pt x="32" y="161"/>
                  </a:cubicBezTo>
                  <a:cubicBezTo>
                    <a:pt x="32" y="161"/>
                    <a:pt x="27" y="161"/>
                    <a:pt x="22" y="161"/>
                  </a:cubicBezTo>
                  <a:cubicBezTo>
                    <a:pt x="22" y="161"/>
                    <a:pt x="22" y="161"/>
                    <a:pt x="22" y="161"/>
                  </a:cubicBezTo>
                  <a:cubicBezTo>
                    <a:pt x="15" y="161"/>
                    <a:pt x="7" y="161"/>
                    <a:pt x="3" y="159"/>
                  </a:cubicBezTo>
                  <a:close/>
                  <a:moveTo>
                    <a:pt x="22" y="157"/>
                  </a:moveTo>
                  <a:cubicBezTo>
                    <a:pt x="25" y="157"/>
                    <a:pt x="28" y="157"/>
                    <a:pt x="30" y="157"/>
                  </a:cubicBezTo>
                  <a:cubicBezTo>
                    <a:pt x="30" y="157"/>
                    <a:pt x="30" y="157"/>
                    <a:pt x="30" y="157"/>
                  </a:cubicBezTo>
                  <a:cubicBezTo>
                    <a:pt x="30" y="157"/>
                    <a:pt x="30" y="157"/>
                    <a:pt x="30" y="157"/>
                  </a:cubicBezTo>
                  <a:cubicBezTo>
                    <a:pt x="28" y="157"/>
                    <a:pt x="25" y="157"/>
                    <a:pt x="22" y="157"/>
                  </a:cubicBezTo>
                  <a:cubicBezTo>
                    <a:pt x="22" y="157"/>
                    <a:pt x="22" y="157"/>
                    <a:pt x="22" y="157"/>
                  </a:cubicBezTo>
                  <a:cubicBezTo>
                    <a:pt x="22" y="157"/>
                    <a:pt x="22" y="157"/>
                    <a:pt x="22" y="157"/>
                  </a:cubicBezTo>
                  <a:close/>
                  <a:moveTo>
                    <a:pt x="17" y="157"/>
                  </a:moveTo>
                  <a:cubicBezTo>
                    <a:pt x="13" y="157"/>
                    <a:pt x="9" y="157"/>
                    <a:pt x="7" y="156"/>
                  </a:cubicBezTo>
                  <a:cubicBezTo>
                    <a:pt x="7" y="156"/>
                    <a:pt x="7" y="156"/>
                    <a:pt x="7" y="156"/>
                  </a:cubicBezTo>
                  <a:cubicBezTo>
                    <a:pt x="9" y="157"/>
                    <a:pt x="13" y="157"/>
                    <a:pt x="17" y="157"/>
                  </a:cubicBezTo>
                  <a:close/>
                  <a:moveTo>
                    <a:pt x="4" y="152"/>
                  </a:moveTo>
                  <a:cubicBezTo>
                    <a:pt x="4" y="151"/>
                    <a:pt x="5" y="150"/>
                    <a:pt x="6" y="148"/>
                  </a:cubicBezTo>
                  <a:cubicBezTo>
                    <a:pt x="6" y="148"/>
                    <a:pt x="6" y="148"/>
                    <a:pt x="6" y="148"/>
                  </a:cubicBezTo>
                  <a:cubicBezTo>
                    <a:pt x="5" y="150"/>
                    <a:pt x="4" y="151"/>
                    <a:pt x="4" y="152"/>
                  </a:cubicBezTo>
                  <a:close/>
                  <a:moveTo>
                    <a:pt x="10" y="141"/>
                  </a:moveTo>
                  <a:cubicBezTo>
                    <a:pt x="10" y="141"/>
                    <a:pt x="10" y="141"/>
                    <a:pt x="10" y="141"/>
                  </a:cubicBezTo>
                  <a:cubicBezTo>
                    <a:pt x="10" y="141"/>
                    <a:pt x="10" y="141"/>
                    <a:pt x="10" y="141"/>
                  </a:cubicBezTo>
                  <a:cubicBezTo>
                    <a:pt x="10" y="141"/>
                    <a:pt x="10" y="141"/>
                    <a:pt x="10" y="141"/>
                  </a:cubicBezTo>
                  <a:cubicBezTo>
                    <a:pt x="10" y="141"/>
                    <a:pt x="10" y="141"/>
                    <a:pt x="10" y="141"/>
                  </a:cubicBezTo>
                  <a:cubicBezTo>
                    <a:pt x="12" y="138"/>
                    <a:pt x="15" y="134"/>
                    <a:pt x="17" y="130"/>
                  </a:cubicBezTo>
                  <a:cubicBezTo>
                    <a:pt x="17" y="130"/>
                    <a:pt x="17" y="130"/>
                    <a:pt x="17" y="130"/>
                  </a:cubicBezTo>
                  <a:cubicBezTo>
                    <a:pt x="15" y="134"/>
                    <a:pt x="12" y="138"/>
                    <a:pt x="10" y="141"/>
                  </a:cubicBezTo>
                  <a:close/>
                  <a:moveTo>
                    <a:pt x="17" y="130"/>
                  </a:moveTo>
                  <a:cubicBezTo>
                    <a:pt x="17" y="130"/>
                    <a:pt x="18" y="129"/>
                    <a:pt x="18" y="129"/>
                  </a:cubicBezTo>
                  <a:cubicBezTo>
                    <a:pt x="18" y="129"/>
                    <a:pt x="18" y="129"/>
                    <a:pt x="18" y="129"/>
                  </a:cubicBezTo>
                  <a:cubicBezTo>
                    <a:pt x="18" y="129"/>
                    <a:pt x="17" y="130"/>
                    <a:pt x="17" y="130"/>
                  </a:cubicBezTo>
                  <a:close/>
                  <a:moveTo>
                    <a:pt x="20" y="125"/>
                  </a:moveTo>
                  <a:cubicBezTo>
                    <a:pt x="20" y="125"/>
                    <a:pt x="20" y="125"/>
                    <a:pt x="20" y="125"/>
                  </a:cubicBezTo>
                  <a:cubicBezTo>
                    <a:pt x="20" y="125"/>
                    <a:pt x="20" y="125"/>
                    <a:pt x="20" y="125"/>
                  </a:cubicBezTo>
                  <a:cubicBezTo>
                    <a:pt x="20" y="125"/>
                    <a:pt x="20" y="125"/>
                    <a:pt x="20" y="125"/>
                  </a:cubicBezTo>
                  <a:close/>
                  <a:moveTo>
                    <a:pt x="49" y="83"/>
                  </a:moveTo>
                  <a:cubicBezTo>
                    <a:pt x="47" y="88"/>
                    <a:pt x="35" y="104"/>
                    <a:pt x="24" y="119"/>
                  </a:cubicBezTo>
                  <a:cubicBezTo>
                    <a:pt x="24" y="119"/>
                    <a:pt x="24" y="119"/>
                    <a:pt x="24" y="119"/>
                  </a:cubicBezTo>
                  <a:cubicBezTo>
                    <a:pt x="23" y="121"/>
                    <a:pt x="22" y="123"/>
                    <a:pt x="21" y="125"/>
                  </a:cubicBezTo>
                  <a:cubicBezTo>
                    <a:pt x="21" y="125"/>
                    <a:pt x="21" y="125"/>
                    <a:pt x="21" y="125"/>
                  </a:cubicBezTo>
                  <a:cubicBezTo>
                    <a:pt x="32" y="108"/>
                    <a:pt x="46" y="88"/>
                    <a:pt x="49" y="83"/>
                  </a:cubicBezTo>
                  <a:cubicBezTo>
                    <a:pt x="49" y="83"/>
                    <a:pt x="49" y="83"/>
                    <a:pt x="49" y="83"/>
                  </a:cubicBezTo>
                  <a:cubicBezTo>
                    <a:pt x="50" y="82"/>
                    <a:pt x="50" y="81"/>
                    <a:pt x="50" y="80"/>
                  </a:cubicBezTo>
                  <a:cubicBezTo>
                    <a:pt x="50" y="80"/>
                    <a:pt x="50" y="80"/>
                    <a:pt x="50" y="80"/>
                  </a:cubicBezTo>
                  <a:cubicBezTo>
                    <a:pt x="50" y="80"/>
                    <a:pt x="50" y="80"/>
                    <a:pt x="50" y="80"/>
                  </a:cubicBezTo>
                  <a:cubicBezTo>
                    <a:pt x="50" y="81"/>
                    <a:pt x="50" y="82"/>
                    <a:pt x="49" y="83"/>
                  </a:cubicBezTo>
                  <a:close/>
                  <a:moveTo>
                    <a:pt x="35" y="35"/>
                  </a:moveTo>
                  <a:cubicBezTo>
                    <a:pt x="43" y="52"/>
                    <a:pt x="50" y="70"/>
                    <a:pt x="50" y="79"/>
                  </a:cubicBezTo>
                  <a:cubicBezTo>
                    <a:pt x="50" y="79"/>
                    <a:pt x="50" y="79"/>
                    <a:pt x="50" y="79"/>
                  </a:cubicBezTo>
                  <a:cubicBezTo>
                    <a:pt x="50" y="79"/>
                    <a:pt x="50" y="79"/>
                    <a:pt x="50" y="79"/>
                  </a:cubicBezTo>
                  <a:cubicBezTo>
                    <a:pt x="50" y="79"/>
                    <a:pt x="50" y="79"/>
                    <a:pt x="50" y="79"/>
                  </a:cubicBezTo>
                  <a:cubicBezTo>
                    <a:pt x="50" y="70"/>
                    <a:pt x="41" y="49"/>
                    <a:pt x="33" y="32"/>
                  </a:cubicBezTo>
                  <a:cubicBezTo>
                    <a:pt x="33" y="32"/>
                    <a:pt x="33" y="32"/>
                    <a:pt x="33" y="32"/>
                  </a:cubicBezTo>
                  <a:cubicBezTo>
                    <a:pt x="34" y="33"/>
                    <a:pt x="35" y="34"/>
                    <a:pt x="35"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 name="文本框 6"/>
          <p:cNvSpPr txBox="1"/>
          <p:nvPr/>
        </p:nvSpPr>
        <p:spPr>
          <a:xfrm>
            <a:off x="4528460" y="3507459"/>
            <a:ext cx="1516380" cy="321945"/>
          </a:xfrm>
          <a:prstGeom prst="rect">
            <a:avLst/>
          </a:prstGeom>
          <a:noFill/>
        </p:spPr>
        <p:txBody>
          <a:bodyPr wrap="none" rtlCol="0">
            <a:spAutoFit/>
          </a:bodyPr>
          <a:lstStyle/>
          <a:p>
            <a:r>
              <a:rPr lang="zh-CN" altLang="en-US" sz="1500" dirty="0"/>
              <a:t>汇报人：张艺馨</a:t>
            </a:r>
            <a:endParaRPr lang="zh-CN" altLang="en-US" sz="1500" dirty="0"/>
          </a:p>
        </p:txBody>
      </p:sp>
      <p:grpSp>
        <p:nvGrpSpPr>
          <p:cNvPr id="107" name="Group 39"/>
          <p:cNvGrpSpPr>
            <a:grpSpLocks noChangeAspect="1"/>
          </p:cNvGrpSpPr>
          <p:nvPr/>
        </p:nvGrpSpPr>
        <p:grpSpPr bwMode="auto">
          <a:xfrm>
            <a:off x="6548594" y="2745557"/>
            <a:ext cx="953364" cy="1336355"/>
            <a:chOff x="1999" y="1444"/>
            <a:chExt cx="1043" cy="1462"/>
          </a:xfrm>
          <a:solidFill>
            <a:schemeClr val="tx1">
              <a:lumMod val="95000"/>
              <a:lumOff val="5000"/>
            </a:schemeClr>
          </a:solidFill>
        </p:grpSpPr>
        <p:sp>
          <p:nvSpPr>
            <p:cNvPr id="108" name="Freeform 41"/>
            <p:cNvSpPr>
              <a:spLocks noEditPoints="1"/>
            </p:cNvSpPr>
            <p:nvPr/>
          </p:nvSpPr>
          <p:spPr bwMode="auto">
            <a:xfrm>
              <a:off x="2262" y="1607"/>
              <a:ext cx="420" cy="422"/>
            </a:xfrm>
            <a:custGeom>
              <a:avLst/>
              <a:gdLst>
                <a:gd name="T0" fmla="*/ 0 w 118"/>
                <a:gd name="T1" fmla="*/ 59 h 119"/>
                <a:gd name="T2" fmla="*/ 59 w 118"/>
                <a:gd name="T3" fmla="*/ 0 h 119"/>
                <a:gd name="T4" fmla="*/ 59 w 118"/>
                <a:gd name="T5" fmla="*/ 0 h 119"/>
                <a:gd name="T6" fmla="*/ 118 w 118"/>
                <a:gd name="T7" fmla="*/ 59 h 119"/>
                <a:gd name="T8" fmla="*/ 118 w 118"/>
                <a:gd name="T9" fmla="*/ 59 h 119"/>
                <a:gd name="T10" fmla="*/ 59 w 118"/>
                <a:gd name="T11" fmla="*/ 119 h 119"/>
                <a:gd name="T12" fmla="*/ 59 w 118"/>
                <a:gd name="T13" fmla="*/ 119 h 119"/>
                <a:gd name="T14" fmla="*/ 0 w 118"/>
                <a:gd name="T15" fmla="*/ 59 h 119"/>
                <a:gd name="T16" fmla="*/ 4 w 118"/>
                <a:gd name="T17" fmla="*/ 59 h 119"/>
                <a:gd name="T18" fmla="*/ 59 w 118"/>
                <a:gd name="T19" fmla="*/ 115 h 119"/>
                <a:gd name="T20" fmla="*/ 59 w 118"/>
                <a:gd name="T21" fmla="*/ 115 h 119"/>
                <a:gd name="T22" fmla="*/ 114 w 118"/>
                <a:gd name="T23" fmla="*/ 59 h 119"/>
                <a:gd name="T24" fmla="*/ 114 w 118"/>
                <a:gd name="T25" fmla="*/ 59 h 119"/>
                <a:gd name="T26" fmla="*/ 59 w 118"/>
                <a:gd name="T27" fmla="*/ 4 h 119"/>
                <a:gd name="T28" fmla="*/ 59 w 118"/>
                <a:gd name="T29" fmla="*/ 4 h 119"/>
                <a:gd name="T30" fmla="*/ 4 w 118"/>
                <a:gd name="T31" fmla="*/ 5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19">
                  <a:moveTo>
                    <a:pt x="0" y="59"/>
                  </a:moveTo>
                  <a:cubicBezTo>
                    <a:pt x="0" y="26"/>
                    <a:pt x="27" y="0"/>
                    <a:pt x="59" y="0"/>
                  </a:cubicBezTo>
                  <a:cubicBezTo>
                    <a:pt x="59" y="0"/>
                    <a:pt x="59" y="0"/>
                    <a:pt x="59" y="0"/>
                  </a:cubicBezTo>
                  <a:cubicBezTo>
                    <a:pt x="92" y="0"/>
                    <a:pt x="118" y="26"/>
                    <a:pt x="118" y="59"/>
                  </a:cubicBezTo>
                  <a:cubicBezTo>
                    <a:pt x="118" y="59"/>
                    <a:pt x="118" y="59"/>
                    <a:pt x="118" y="59"/>
                  </a:cubicBezTo>
                  <a:cubicBezTo>
                    <a:pt x="118" y="92"/>
                    <a:pt x="92" y="119"/>
                    <a:pt x="59" y="119"/>
                  </a:cubicBezTo>
                  <a:cubicBezTo>
                    <a:pt x="59" y="119"/>
                    <a:pt x="59" y="119"/>
                    <a:pt x="59" y="119"/>
                  </a:cubicBezTo>
                  <a:cubicBezTo>
                    <a:pt x="27" y="119"/>
                    <a:pt x="0" y="92"/>
                    <a:pt x="0" y="59"/>
                  </a:cubicBezTo>
                  <a:close/>
                  <a:moveTo>
                    <a:pt x="4" y="59"/>
                  </a:moveTo>
                  <a:cubicBezTo>
                    <a:pt x="4" y="90"/>
                    <a:pt x="29" y="115"/>
                    <a:pt x="59" y="115"/>
                  </a:cubicBezTo>
                  <a:cubicBezTo>
                    <a:pt x="59" y="115"/>
                    <a:pt x="59" y="115"/>
                    <a:pt x="59" y="115"/>
                  </a:cubicBezTo>
                  <a:cubicBezTo>
                    <a:pt x="90" y="115"/>
                    <a:pt x="114" y="90"/>
                    <a:pt x="114" y="59"/>
                  </a:cubicBezTo>
                  <a:cubicBezTo>
                    <a:pt x="114" y="59"/>
                    <a:pt x="114" y="59"/>
                    <a:pt x="114" y="59"/>
                  </a:cubicBezTo>
                  <a:cubicBezTo>
                    <a:pt x="114" y="29"/>
                    <a:pt x="90" y="4"/>
                    <a:pt x="59" y="4"/>
                  </a:cubicBezTo>
                  <a:cubicBezTo>
                    <a:pt x="59" y="4"/>
                    <a:pt x="59" y="4"/>
                    <a:pt x="59" y="4"/>
                  </a:cubicBezTo>
                  <a:cubicBezTo>
                    <a:pt x="29" y="4"/>
                    <a:pt x="4" y="29"/>
                    <a:pt x="4"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2"/>
            <p:cNvSpPr>
              <a:spLocks noEditPoints="1"/>
            </p:cNvSpPr>
            <p:nvPr/>
          </p:nvSpPr>
          <p:spPr bwMode="auto">
            <a:xfrm>
              <a:off x="2255" y="1600"/>
              <a:ext cx="434" cy="436"/>
            </a:xfrm>
            <a:custGeom>
              <a:avLst/>
              <a:gdLst>
                <a:gd name="T0" fmla="*/ 0 w 122"/>
                <a:gd name="T1" fmla="*/ 61 h 123"/>
                <a:gd name="T2" fmla="*/ 61 w 122"/>
                <a:gd name="T3" fmla="*/ 0 h 123"/>
                <a:gd name="T4" fmla="*/ 61 w 122"/>
                <a:gd name="T5" fmla="*/ 0 h 123"/>
                <a:gd name="T6" fmla="*/ 122 w 122"/>
                <a:gd name="T7" fmla="*/ 61 h 123"/>
                <a:gd name="T8" fmla="*/ 122 w 122"/>
                <a:gd name="T9" fmla="*/ 61 h 123"/>
                <a:gd name="T10" fmla="*/ 61 w 122"/>
                <a:gd name="T11" fmla="*/ 123 h 123"/>
                <a:gd name="T12" fmla="*/ 61 w 122"/>
                <a:gd name="T13" fmla="*/ 123 h 123"/>
                <a:gd name="T14" fmla="*/ 0 w 122"/>
                <a:gd name="T15" fmla="*/ 61 h 123"/>
                <a:gd name="T16" fmla="*/ 4 w 122"/>
                <a:gd name="T17" fmla="*/ 61 h 123"/>
                <a:gd name="T18" fmla="*/ 61 w 122"/>
                <a:gd name="T19" fmla="*/ 119 h 123"/>
                <a:gd name="T20" fmla="*/ 61 w 122"/>
                <a:gd name="T21" fmla="*/ 119 h 123"/>
                <a:gd name="T22" fmla="*/ 118 w 122"/>
                <a:gd name="T23" fmla="*/ 61 h 123"/>
                <a:gd name="T24" fmla="*/ 118 w 122"/>
                <a:gd name="T25" fmla="*/ 61 h 123"/>
                <a:gd name="T26" fmla="*/ 61 w 122"/>
                <a:gd name="T27" fmla="*/ 4 h 123"/>
                <a:gd name="T28" fmla="*/ 61 w 122"/>
                <a:gd name="T29" fmla="*/ 4 h 123"/>
                <a:gd name="T30" fmla="*/ 118 w 122"/>
                <a:gd name="T31" fmla="*/ 61 h 123"/>
                <a:gd name="T32" fmla="*/ 118 w 122"/>
                <a:gd name="T33" fmla="*/ 61 h 123"/>
                <a:gd name="T34" fmla="*/ 61 w 122"/>
                <a:gd name="T35" fmla="*/ 119 h 123"/>
                <a:gd name="T36" fmla="*/ 61 w 122"/>
                <a:gd name="T37" fmla="*/ 119 h 123"/>
                <a:gd name="T38" fmla="*/ 4 w 122"/>
                <a:gd name="T39" fmla="*/ 61 h 123"/>
                <a:gd name="T40" fmla="*/ 4 w 122"/>
                <a:gd name="T41" fmla="*/ 61 h 123"/>
                <a:gd name="T42" fmla="*/ 61 w 122"/>
                <a:gd name="T43" fmla="*/ 115 h 123"/>
                <a:gd name="T44" fmla="*/ 114 w 122"/>
                <a:gd name="T45" fmla="*/ 61 h 123"/>
                <a:gd name="T46" fmla="*/ 114 w 122"/>
                <a:gd name="T47" fmla="*/ 61 h 123"/>
                <a:gd name="T48" fmla="*/ 61 w 122"/>
                <a:gd name="T49" fmla="*/ 8 h 123"/>
                <a:gd name="T50" fmla="*/ 61 w 122"/>
                <a:gd name="T51" fmla="*/ 8 h 123"/>
                <a:gd name="T52" fmla="*/ 8 w 122"/>
                <a:gd name="T53" fmla="*/ 61 h 123"/>
                <a:gd name="T54" fmla="*/ 8 w 122"/>
                <a:gd name="T55" fmla="*/ 61 h 123"/>
                <a:gd name="T56" fmla="*/ 61 w 122"/>
                <a:gd name="T57" fmla="*/ 115 h 123"/>
                <a:gd name="T58" fmla="*/ 6 w 122"/>
                <a:gd name="T59" fmla="*/ 61 h 123"/>
                <a:gd name="T60" fmla="*/ 4 w 122"/>
                <a:gd name="T61" fmla="*/ 61 h 123"/>
                <a:gd name="T62" fmla="*/ 4 w 122"/>
                <a:gd name="T63" fmla="*/ 61 h 123"/>
                <a:gd name="T64" fmla="*/ 4 w 122"/>
                <a:gd name="T65" fmla="*/ 61 h 123"/>
                <a:gd name="T66" fmla="*/ 6 w 122"/>
                <a:gd name="T67" fmla="*/ 61 h 123"/>
                <a:gd name="T68" fmla="*/ 4 w 122"/>
                <a:gd name="T69" fmla="*/ 61 h 123"/>
                <a:gd name="T70" fmla="*/ 42 w 122"/>
                <a:gd name="T71" fmla="*/ 7 h 123"/>
                <a:gd name="T72" fmla="*/ 42 w 122"/>
                <a:gd name="T73" fmla="*/ 7 h 123"/>
                <a:gd name="T74" fmla="*/ 4 w 122"/>
                <a:gd name="T75" fmla="*/ 6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2" h="123">
                  <a:moveTo>
                    <a:pt x="0" y="61"/>
                  </a:moveTo>
                  <a:cubicBezTo>
                    <a:pt x="0" y="27"/>
                    <a:pt x="27" y="0"/>
                    <a:pt x="61" y="0"/>
                  </a:cubicBezTo>
                  <a:cubicBezTo>
                    <a:pt x="61" y="0"/>
                    <a:pt x="61" y="0"/>
                    <a:pt x="61" y="0"/>
                  </a:cubicBezTo>
                  <a:cubicBezTo>
                    <a:pt x="95" y="0"/>
                    <a:pt x="122" y="27"/>
                    <a:pt x="122" y="61"/>
                  </a:cubicBezTo>
                  <a:cubicBezTo>
                    <a:pt x="122" y="61"/>
                    <a:pt x="122" y="61"/>
                    <a:pt x="122" y="61"/>
                  </a:cubicBezTo>
                  <a:cubicBezTo>
                    <a:pt x="122" y="95"/>
                    <a:pt x="95" y="123"/>
                    <a:pt x="61" y="123"/>
                  </a:cubicBezTo>
                  <a:cubicBezTo>
                    <a:pt x="61" y="123"/>
                    <a:pt x="61" y="123"/>
                    <a:pt x="61" y="123"/>
                  </a:cubicBezTo>
                  <a:cubicBezTo>
                    <a:pt x="27" y="123"/>
                    <a:pt x="0" y="95"/>
                    <a:pt x="0" y="61"/>
                  </a:cubicBezTo>
                  <a:close/>
                  <a:moveTo>
                    <a:pt x="4" y="61"/>
                  </a:moveTo>
                  <a:cubicBezTo>
                    <a:pt x="4" y="93"/>
                    <a:pt x="30" y="119"/>
                    <a:pt x="61" y="119"/>
                  </a:cubicBezTo>
                  <a:cubicBezTo>
                    <a:pt x="61" y="119"/>
                    <a:pt x="61" y="119"/>
                    <a:pt x="61" y="119"/>
                  </a:cubicBezTo>
                  <a:cubicBezTo>
                    <a:pt x="93" y="119"/>
                    <a:pt x="118" y="93"/>
                    <a:pt x="118" y="61"/>
                  </a:cubicBezTo>
                  <a:cubicBezTo>
                    <a:pt x="118" y="61"/>
                    <a:pt x="118" y="61"/>
                    <a:pt x="118" y="61"/>
                  </a:cubicBezTo>
                  <a:cubicBezTo>
                    <a:pt x="118" y="30"/>
                    <a:pt x="93" y="4"/>
                    <a:pt x="61" y="4"/>
                  </a:cubicBezTo>
                  <a:cubicBezTo>
                    <a:pt x="61" y="4"/>
                    <a:pt x="61" y="4"/>
                    <a:pt x="61" y="4"/>
                  </a:cubicBezTo>
                  <a:cubicBezTo>
                    <a:pt x="93" y="4"/>
                    <a:pt x="118" y="30"/>
                    <a:pt x="118" y="61"/>
                  </a:cubicBezTo>
                  <a:cubicBezTo>
                    <a:pt x="118" y="61"/>
                    <a:pt x="118" y="61"/>
                    <a:pt x="118" y="61"/>
                  </a:cubicBezTo>
                  <a:cubicBezTo>
                    <a:pt x="118" y="93"/>
                    <a:pt x="93" y="119"/>
                    <a:pt x="61" y="119"/>
                  </a:cubicBezTo>
                  <a:cubicBezTo>
                    <a:pt x="61" y="119"/>
                    <a:pt x="61" y="119"/>
                    <a:pt x="61" y="119"/>
                  </a:cubicBezTo>
                  <a:cubicBezTo>
                    <a:pt x="30" y="119"/>
                    <a:pt x="4" y="93"/>
                    <a:pt x="4" y="61"/>
                  </a:cubicBezTo>
                  <a:cubicBezTo>
                    <a:pt x="4" y="61"/>
                    <a:pt x="4" y="61"/>
                    <a:pt x="4" y="61"/>
                  </a:cubicBezTo>
                  <a:close/>
                  <a:moveTo>
                    <a:pt x="61" y="115"/>
                  </a:moveTo>
                  <a:cubicBezTo>
                    <a:pt x="91" y="115"/>
                    <a:pt x="114" y="91"/>
                    <a:pt x="114" y="61"/>
                  </a:cubicBezTo>
                  <a:cubicBezTo>
                    <a:pt x="114" y="61"/>
                    <a:pt x="114" y="61"/>
                    <a:pt x="114" y="61"/>
                  </a:cubicBezTo>
                  <a:cubicBezTo>
                    <a:pt x="114" y="32"/>
                    <a:pt x="91" y="8"/>
                    <a:pt x="61" y="8"/>
                  </a:cubicBezTo>
                  <a:cubicBezTo>
                    <a:pt x="61" y="8"/>
                    <a:pt x="61" y="8"/>
                    <a:pt x="61" y="8"/>
                  </a:cubicBezTo>
                  <a:cubicBezTo>
                    <a:pt x="32" y="8"/>
                    <a:pt x="8" y="32"/>
                    <a:pt x="8" y="61"/>
                  </a:cubicBezTo>
                  <a:cubicBezTo>
                    <a:pt x="8" y="61"/>
                    <a:pt x="8" y="61"/>
                    <a:pt x="8" y="61"/>
                  </a:cubicBezTo>
                  <a:cubicBezTo>
                    <a:pt x="8" y="91"/>
                    <a:pt x="32" y="115"/>
                    <a:pt x="61" y="115"/>
                  </a:cubicBezTo>
                  <a:close/>
                  <a:moveTo>
                    <a:pt x="6" y="61"/>
                  </a:moveTo>
                  <a:cubicBezTo>
                    <a:pt x="4" y="61"/>
                    <a:pt x="4" y="61"/>
                    <a:pt x="4" y="61"/>
                  </a:cubicBezTo>
                  <a:cubicBezTo>
                    <a:pt x="4" y="61"/>
                    <a:pt x="4" y="61"/>
                    <a:pt x="4" y="61"/>
                  </a:cubicBezTo>
                  <a:cubicBezTo>
                    <a:pt x="4" y="61"/>
                    <a:pt x="4" y="61"/>
                    <a:pt x="4" y="61"/>
                  </a:cubicBezTo>
                  <a:cubicBezTo>
                    <a:pt x="6" y="61"/>
                    <a:pt x="6" y="61"/>
                    <a:pt x="6" y="61"/>
                  </a:cubicBezTo>
                  <a:close/>
                  <a:moveTo>
                    <a:pt x="4" y="61"/>
                  </a:moveTo>
                  <a:cubicBezTo>
                    <a:pt x="4" y="36"/>
                    <a:pt x="20" y="15"/>
                    <a:pt x="42" y="7"/>
                  </a:cubicBezTo>
                  <a:cubicBezTo>
                    <a:pt x="42" y="7"/>
                    <a:pt x="42" y="7"/>
                    <a:pt x="42" y="7"/>
                  </a:cubicBezTo>
                  <a:cubicBezTo>
                    <a:pt x="20" y="15"/>
                    <a:pt x="4" y="36"/>
                    <a:pt x="4"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10" name="Freeform 43"/>
            <p:cNvSpPr/>
            <p:nvPr/>
          </p:nvSpPr>
          <p:spPr bwMode="auto">
            <a:xfrm>
              <a:off x="2401" y="1451"/>
              <a:ext cx="82" cy="166"/>
            </a:xfrm>
            <a:custGeom>
              <a:avLst/>
              <a:gdLst>
                <a:gd name="T0" fmla="*/ 9 w 23"/>
                <a:gd name="T1" fmla="*/ 45 h 47"/>
                <a:gd name="T2" fmla="*/ 19 w 23"/>
                <a:gd name="T3" fmla="*/ 11 h 47"/>
                <a:gd name="T4" fmla="*/ 19 w 23"/>
                <a:gd name="T5" fmla="*/ 11 h 47"/>
                <a:gd name="T6" fmla="*/ 19 w 23"/>
                <a:gd name="T7" fmla="*/ 7 h 47"/>
                <a:gd name="T8" fmla="*/ 19 w 23"/>
                <a:gd name="T9" fmla="*/ 7 h 47"/>
                <a:gd name="T10" fmla="*/ 13 w 23"/>
                <a:gd name="T11" fmla="*/ 4 h 47"/>
                <a:gd name="T12" fmla="*/ 13 w 23"/>
                <a:gd name="T13" fmla="*/ 4 h 47"/>
                <a:gd name="T14" fmla="*/ 5 w 23"/>
                <a:gd name="T15" fmla="*/ 10 h 47"/>
                <a:gd name="T16" fmla="*/ 5 w 23"/>
                <a:gd name="T17" fmla="*/ 10 h 47"/>
                <a:gd name="T18" fmla="*/ 4 w 23"/>
                <a:gd name="T19" fmla="*/ 12 h 47"/>
                <a:gd name="T20" fmla="*/ 4 w 23"/>
                <a:gd name="T21" fmla="*/ 12 h 47"/>
                <a:gd name="T22" fmla="*/ 8 w 23"/>
                <a:gd name="T23" fmla="*/ 16 h 47"/>
                <a:gd name="T24" fmla="*/ 8 w 23"/>
                <a:gd name="T25" fmla="*/ 16 h 47"/>
                <a:gd name="T26" fmla="*/ 13 w 23"/>
                <a:gd name="T27" fmla="*/ 16 h 47"/>
                <a:gd name="T28" fmla="*/ 13 w 23"/>
                <a:gd name="T29" fmla="*/ 16 h 47"/>
                <a:gd name="T30" fmla="*/ 13 w 23"/>
                <a:gd name="T31" fmla="*/ 16 h 47"/>
                <a:gd name="T32" fmla="*/ 13 w 23"/>
                <a:gd name="T33" fmla="*/ 20 h 47"/>
                <a:gd name="T34" fmla="*/ 7 w 23"/>
                <a:gd name="T35" fmla="*/ 19 h 47"/>
                <a:gd name="T36" fmla="*/ 7 w 23"/>
                <a:gd name="T37" fmla="*/ 19 h 47"/>
                <a:gd name="T38" fmla="*/ 0 w 23"/>
                <a:gd name="T39" fmla="*/ 12 h 47"/>
                <a:gd name="T40" fmla="*/ 0 w 23"/>
                <a:gd name="T41" fmla="*/ 12 h 47"/>
                <a:gd name="T42" fmla="*/ 1 w 23"/>
                <a:gd name="T43" fmla="*/ 8 h 47"/>
                <a:gd name="T44" fmla="*/ 1 w 23"/>
                <a:gd name="T45" fmla="*/ 8 h 47"/>
                <a:gd name="T46" fmla="*/ 13 w 23"/>
                <a:gd name="T47" fmla="*/ 0 h 47"/>
                <a:gd name="T48" fmla="*/ 13 w 23"/>
                <a:gd name="T49" fmla="*/ 0 h 47"/>
                <a:gd name="T50" fmla="*/ 22 w 23"/>
                <a:gd name="T51" fmla="*/ 5 h 47"/>
                <a:gd name="T52" fmla="*/ 22 w 23"/>
                <a:gd name="T53" fmla="*/ 5 h 47"/>
                <a:gd name="T54" fmla="*/ 23 w 23"/>
                <a:gd name="T55" fmla="*/ 11 h 47"/>
                <a:gd name="T56" fmla="*/ 23 w 23"/>
                <a:gd name="T57" fmla="*/ 11 h 47"/>
                <a:gd name="T58" fmla="*/ 13 w 23"/>
                <a:gd name="T59" fmla="*/ 47 h 47"/>
                <a:gd name="T60" fmla="*/ 13 w 23"/>
                <a:gd name="T61" fmla="*/ 47 h 47"/>
                <a:gd name="T62" fmla="*/ 9 w 23"/>
                <a:gd name="T63"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7">
                  <a:moveTo>
                    <a:pt x="9" y="45"/>
                  </a:moveTo>
                  <a:cubicBezTo>
                    <a:pt x="9" y="45"/>
                    <a:pt x="19" y="21"/>
                    <a:pt x="19" y="11"/>
                  </a:cubicBezTo>
                  <a:cubicBezTo>
                    <a:pt x="19" y="11"/>
                    <a:pt x="19" y="11"/>
                    <a:pt x="19" y="11"/>
                  </a:cubicBezTo>
                  <a:cubicBezTo>
                    <a:pt x="19" y="9"/>
                    <a:pt x="19" y="8"/>
                    <a:pt x="19" y="7"/>
                  </a:cubicBezTo>
                  <a:cubicBezTo>
                    <a:pt x="19" y="7"/>
                    <a:pt x="19" y="7"/>
                    <a:pt x="19" y="7"/>
                  </a:cubicBezTo>
                  <a:cubicBezTo>
                    <a:pt x="17" y="5"/>
                    <a:pt x="15" y="4"/>
                    <a:pt x="13" y="4"/>
                  </a:cubicBezTo>
                  <a:cubicBezTo>
                    <a:pt x="13" y="4"/>
                    <a:pt x="13" y="4"/>
                    <a:pt x="13" y="4"/>
                  </a:cubicBezTo>
                  <a:cubicBezTo>
                    <a:pt x="10" y="4"/>
                    <a:pt x="7" y="6"/>
                    <a:pt x="5" y="10"/>
                  </a:cubicBezTo>
                  <a:cubicBezTo>
                    <a:pt x="5" y="10"/>
                    <a:pt x="5" y="10"/>
                    <a:pt x="5" y="10"/>
                  </a:cubicBezTo>
                  <a:cubicBezTo>
                    <a:pt x="4" y="11"/>
                    <a:pt x="4" y="12"/>
                    <a:pt x="4" y="12"/>
                  </a:cubicBezTo>
                  <a:cubicBezTo>
                    <a:pt x="4" y="12"/>
                    <a:pt x="4" y="12"/>
                    <a:pt x="4" y="12"/>
                  </a:cubicBezTo>
                  <a:cubicBezTo>
                    <a:pt x="4" y="14"/>
                    <a:pt x="5" y="15"/>
                    <a:pt x="8" y="16"/>
                  </a:cubicBezTo>
                  <a:cubicBezTo>
                    <a:pt x="8" y="16"/>
                    <a:pt x="8" y="16"/>
                    <a:pt x="8" y="16"/>
                  </a:cubicBezTo>
                  <a:cubicBezTo>
                    <a:pt x="10" y="16"/>
                    <a:pt x="13" y="16"/>
                    <a:pt x="13" y="16"/>
                  </a:cubicBezTo>
                  <a:cubicBezTo>
                    <a:pt x="13" y="16"/>
                    <a:pt x="13" y="16"/>
                    <a:pt x="13" y="16"/>
                  </a:cubicBezTo>
                  <a:cubicBezTo>
                    <a:pt x="13" y="16"/>
                    <a:pt x="13" y="16"/>
                    <a:pt x="13" y="16"/>
                  </a:cubicBezTo>
                  <a:cubicBezTo>
                    <a:pt x="13" y="20"/>
                    <a:pt x="13" y="20"/>
                    <a:pt x="13" y="20"/>
                  </a:cubicBezTo>
                  <a:cubicBezTo>
                    <a:pt x="13" y="20"/>
                    <a:pt x="10" y="20"/>
                    <a:pt x="7" y="19"/>
                  </a:cubicBezTo>
                  <a:cubicBezTo>
                    <a:pt x="7" y="19"/>
                    <a:pt x="7" y="19"/>
                    <a:pt x="7" y="19"/>
                  </a:cubicBezTo>
                  <a:cubicBezTo>
                    <a:pt x="4" y="19"/>
                    <a:pt x="0" y="17"/>
                    <a:pt x="0" y="12"/>
                  </a:cubicBezTo>
                  <a:cubicBezTo>
                    <a:pt x="0" y="12"/>
                    <a:pt x="0" y="12"/>
                    <a:pt x="0" y="12"/>
                  </a:cubicBezTo>
                  <a:cubicBezTo>
                    <a:pt x="0" y="11"/>
                    <a:pt x="0" y="10"/>
                    <a:pt x="1" y="8"/>
                  </a:cubicBezTo>
                  <a:cubicBezTo>
                    <a:pt x="1" y="8"/>
                    <a:pt x="1" y="8"/>
                    <a:pt x="1" y="8"/>
                  </a:cubicBezTo>
                  <a:cubicBezTo>
                    <a:pt x="4" y="3"/>
                    <a:pt x="8" y="0"/>
                    <a:pt x="13" y="0"/>
                  </a:cubicBezTo>
                  <a:cubicBezTo>
                    <a:pt x="13" y="0"/>
                    <a:pt x="13" y="0"/>
                    <a:pt x="13" y="0"/>
                  </a:cubicBezTo>
                  <a:cubicBezTo>
                    <a:pt x="16" y="0"/>
                    <a:pt x="20" y="1"/>
                    <a:pt x="22" y="5"/>
                  </a:cubicBezTo>
                  <a:cubicBezTo>
                    <a:pt x="22" y="5"/>
                    <a:pt x="22" y="5"/>
                    <a:pt x="22" y="5"/>
                  </a:cubicBezTo>
                  <a:cubicBezTo>
                    <a:pt x="23" y="7"/>
                    <a:pt x="23" y="9"/>
                    <a:pt x="23" y="11"/>
                  </a:cubicBezTo>
                  <a:cubicBezTo>
                    <a:pt x="23" y="11"/>
                    <a:pt x="23" y="11"/>
                    <a:pt x="23" y="11"/>
                  </a:cubicBezTo>
                  <a:cubicBezTo>
                    <a:pt x="23" y="23"/>
                    <a:pt x="13" y="46"/>
                    <a:pt x="13" y="47"/>
                  </a:cubicBezTo>
                  <a:cubicBezTo>
                    <a:pt x="13" y="47"/>
                    <a:pt x="13" y="47"/>
                    <a:pt x="13" y="47"/>
                  </a:cubicBezTo>
                  <a:cubicBezTo>
                    <a:pt x="9" y="45"/>
                    <a:pt x="9" y="45"/>
                    <a:pt x="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4"/>
            <p:cNvSpPr>
              <a:spLocks noEditPoints="1"/>
            </p:cNvSpPr>
            <p:nvPr/>
          </p:nvSpPr>
          <p:spPr bwMode="auto">
            <a:xfrm>
              <a:off x="2394" y="1444"/>
              <a:ext cx="96" cy="184"/>
            </a:xfrm>
            <a:custGeom>
              <a:avLst/>
              <a:gdLst>
                <a:gd name="T0" fmla="*/ 11 w 27"/>
                <a:gd name="T1" fmla="*/ 47 h 52"/>
                <a:gd name="T2" fmla="*/ 11 w 27"/>
                <a:gd name="T3" fmla="*/ 49 h 52"/>
                <a:gd name="T4" fmla="*/ 10 w 27"/>
                <a:gd name="T5" fmla="*/ 48 h 52"/>
                <a:gd name="T6" fmla="*/ 9 w 27"/>
                <a:gd name="T7" fmla="*/ 46 h 52"/>
                <a:gd name="T8" fmla="*/ 9 w 27"/>
                <a:gd name="T9" fmla="*/ 46 h 52"/>
                <a:gd name="T10" fmla="*/ 9 w 27"/>
                <a:gd name="T11" fmla="*/ 46 h 52"/>
                <a:gd name="T12" fmla="*/ 10 w 27"/>
                <a:gd name="T13" fmla="*/ 45 h 52"/>
                <a:gd name="T14" fmla="*/ 11 w 27"/>
                <a:gd name="T15" fmla="*/ 42 h 52"/>
                <a:gd name="T16" fmla="*/ 19 w 27"/>
                <a:gd name="T17" fmla="*/ 13 h 52"/>
                <a:gd name="T18" fmla="*/ 19 w 27"/>
                <a:gd name="T19" fmla="*/ 13 h 52"/>
                <a:gd name="T20" fmla="*/ 19 w 27"/>
                <a:gd name="T21" fmla="*/ 10 h 52"/>
                <a:gd name="T22" fmla="*/ 15 w 27"/>
                <a:gd name="T23" fmla="*/ 8 h 52"/>
                <a:gd name="T24" fmla="*/ 8 w 27"/>
                <a:gd name="T25" fmla="*/ 13 h 52"/>
                <a:gd name="T26" fmla="*/ 8 w 27"/>
                <a:gd name="T27" fmla="*/ 14 h 52"/>
                <a:gd name="T28" fmla="*/ 8 w 27"/>
                <a:gd name="T29" fmla="*/ 15 h 52"/>
                <a:gd name="T30" fmla="*/ 15 w 27"/>
                <a:gd name="T31" fmla="*/ 16 h 52"/>
                <a:gd name="T32" fmla="*/ 15 w 27"/>
                <a:gd name="T33" fmla="*/ 16 h 52"/>
                <a:gd name="T34" fmla="*/ 17 w 27"/>
                <a:gd name="T35" fmla="*/ 16 h 52"/>
                <a:gd name="T36" fmla="*/ 8 w 27"/>
                <a:gd name="T37" fmla="*/ 23 h 52"/>
                <a:gd name="T38" fmla="*/ 0 w 27"/>
                <a:gd name="T39" fmla="*/ 15 h 52"/>
                <a:gd name="T40" fmla="*/ 1 w 27"/>
                <a:gd name="T41" fmla="*/ 9 h 52"/>
                <a:gd name="T42" fmla="*/ 15 w 27"/>
                <a:gd name="T43" fmla="*/ 0 h 52"/>
                <a:gd name="T44" fmla="*/ 26 w 27"/>
                <a:gd name="T45" fmla="*/ 6 h 52"/>
                <a:gd name="T46" fmla="*/ 27 w 27"/>
                <a:gd name="T47" fmla="*/ 13 h 52"/>
                <a:gd name="T48" fmla="*/ 17 w 27"/>
                <a:gd name="T49" fmla="*/ 52 h 52"/>
                <a:gd name="T50" fmla="*/ 15 w 27"/>
                <a:gd name="T51" fmla="*/ 44 h 52"/>
                <a:gd name="T52" fmla="*/ 18 w 27"/>
                <a:gd name="T53" fmla="*/ 35 h 52"/>
                <a:gd name="T54" fmla="*/ 23 w 27"/>
                <a:gd name="T55" fmla="*/ 13 h 52"/>
                <a:gd name="T56" fmla="*/ 14 w 27"/>
                <a:gd name="T57" fmla="*/ 46 h 52"/>
                <a:gd name="T58" fmla="*/ 13 w 27"/>
                <a:gd name="T59" fmla="*/ 20 h 52"/>
                <a:gd name="T60" fmla="*/ 9 w 27"/>
                <a:gd name="T61" fmla="*/ 19 h 52"/>
                <a:gd name="T62" fmla="*/ 9 w 27"/>
                <a:gd name="T63" fmla="*/ 19 h 52"/>
                <a:gd name="T64" fmla="*/ 4 w 27"/>
                <a:gd name="T65" fmla="*/ 15 h 52"/>
                <a:gd name="T66" fmla="*/ 4 w 27"/>
                <a:gd name="T67" fmla="*/ 14 h 52"/>
                <a:gd name="T68" fmla="*/ 5 w 27"/>
                <a:gd name="T69" fmla="*/ 12 h 52"/>
                <a:gd name="T70" fmla="*/ 4 w 27"/>
                <a:gd name="T71" fmla="*/ 14 h 52"/>
                <a:gd name="T72" fmla="*/ 23 w 27"/>
                <a:gd name="T73" fmla="*/ 13 h 52"/>
                <a:gd name="T74" fmla="*/ 22 w 27"/>
                <a:gd name="T75" fmla="*/ 8 h 52"/>
                <a:gd name="T76" fmla="*/ 22 w 27"/>
                <a:gd name="T77" fmla="*/ 7 h 52"/>
                <a:gd name="T78" fmla="*/ 15 w 27"/>
                <a:gd name="T79" fmla="*/ 4 h 52"/>
                <a:gd name="T80" fmla="*/ 15 w 27"/>
                <a:gd name="T81" fmla="*/ 4 h 52"/>
                <a:gd name="T82" fmla="*/ 15 w 27"/>
                <a:gd name="T83" fmla="*/ 4 h 52"/>
                <a:gd name="T84" fmla="*/ 14 w 27"/>
                <a:gd name="T85" fmla="*/ 4 h 52"/>
                <a:gd name="T86" fmla="*/ 14 w 27"/>
                <a:gd name="T87" fmla="*/ 4 h 52"/>
                <a:gd name="T88" fmla="*/ 14 w 27"/>
                <a:gd name="T89" fmla="*/ 4 h 52"/>
                <a:gd name="T90" fmla="*/ 15 w 27"/>
                <a:gd name="T91" fmla="*/ 4 h 52"/>
                <a:gd name="T92" fmla="*/ 15 w 27"/>
                <a:gd name="T93" fmla="*/ 4 h 52"/>
                <a:gd name="T94" fmla="*/ 15 w 27"/>
                <a:gd name="T95" fmla="*/ 4 h 52"/>
                <a:gd name="T96" fmla="*/ 15 w 27"/>
                <a:gd name="T97" fmla="*/ 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 h="52">
                  <a:moveTo>
                    <a:pt x="14" y="50"/>
                  </a:moveTo>
                  <a:cubicBezTo>
                    <a:pt x="11" y="49"/>
                    <a:pt x="11" y="49"/>
                    <a:pt x="11" y="49"/>
                  </a:cubicBezTo>
                  <a:cubicBezTo>
                    <a:pt x="11" y="47"/>
                    <a:pt x="11" y="47"/>
                    <a:pt x="11" y="47"/>
                  </a:cubicBezTo>
                  <a:cubicBezTo>
                    <a:pt x="11" y="47"/>
                    <a:pt x="11" y="47"/>
                    <a:pt x="11" y="47"/>
                  </a:cubicBezTo>
                  <a:cubicBezTo>
                    <a:pt x="11" y="47"/>
                    <a:pt x="11" y="47"/>
                    <a:pt x="11" y="47"/>
                  </a:cubicBezTo>
                  <a:cubicBezTo>
                    <a:pt x="11" y="49"/>
                    <a:pt x="11" y="49"/>
                    <a:pt x="11" y="49"/>
                  </a:cubicBezTo>
                  <a:cubicBezTo>
                    <a:pt x="10" y="49"/>
                    <a:pt x="10" y="49"/>
                    <a:pt x="10" y="49"/>
                  </a:cubicBezTo>
                  <a:cubicBezTo>
                    <a:pt x="10" y="48"/>
                    <a:pt x="10" y="48"/>
                    <a:pt x="10" y="48"/>
                  </a:cubicBezTo>
                  <a:cubicBezTo>
                    <a:pt x="10" y="48"/>
                    <a:pt x="10" y="48"/>
                    <a:pt x="10" y="48"/>
                  </a:cubicBezTo>
                  <a:cubicBezTo>
                    <a:pt x="9" y="48"/>
                    <a:pt x="9" y="48"/>
                    <a:pt x="9" y="47"/>
                  </a:cubicBezTo>
                  <a:cubicBezTo>
                    <a:pt x="9" y="47"/>
                    <a:pt x="9" y="47"/>
                    <a:pt x="9" y="47"/>
                  </a:cubicBezTo>
                  <a:cubicBezTo>
                    <a:pt x="9" y="46"/>
                    <a:pt x="9" y="47"/>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10" y="46"/>
                    <a:pt x="10" y="46"/>
                  </a:cubicBezTo>
                  <a:cubicBezTo>
                    <a:pt x="10" y="46"/>
                    <a:pt x="10" y="46"/>
                    <a:pt x="10" y="46"/>
                  </a:cubicBezTo>
                  <a:cubicBezTo>
                    <a:pt x="10" y="46"/>
                    <a:pt x="10" y="46"/>
                    <a:pt x="10" y="45"/>
                  </a:cubicBezTo>
                  <a:cubicBezTo>
                    <a:pt x="10" y="45"/>
                    <a:pt x="10" y="45"/>
                    <a:pt x="10" y="45"/>
                  </a:cubicBezTo>
                  <a:cubicBezTo>
                    <a:pt x="10" y="45"/>
                    <a:pt x="11" y="44"/>
                    <a:pt x="11" y="42"/>
                  </a:cubicBezTo>
                  <a:cubicBezTo>
                    <a:pt x="11" y="42"/>
                    <a:pt x="11" y="42"/>
                    <a:pt x="11" y="42"/>
                  </a:cubicBezTo>
                  <a:cubicBezTo>
                    <a:pt x="12" y="40"/>
                    <a:pt x="13" y="37"/>
                    <a:pt x="14" y="33"/>
                  </a:cubicBezTo>
                  <a:cubicBezTo>
                    <a:pt x="14" y="33"/>
                    <a:pt x="14" y="33"/>
                    <a:pt x="14" y="33"/>
                  </a:cubicBezTo>
                  <a:cubicBezTo>
                    <a:pt x="17" y="26"/>
                    <a:pt x="19" y="18"/>
                    <a:pt x="19" y="13"/>
                  </a:cubicBezTo>
                  <a:cubicBezTo>
                    <a:pt x="19" y="13"/>
                    <a:pt x="19" y="13"/>
                    <a:pt x="19" y="13"/>
                  </a:cubicBezTo>
                  <a:cubicBezTo>
                    <a:pt x="19" y="13"/>
                    <a:pt x="19" y="13"/>
                    <a:pt x="19" y="13"/>
                  </a:cubicBezTo>
                  <a:cubicBezTo>
                    <a:pt x="19" y="13"/>
                    <a:pt x="19" y="13"/>
                    <a:pt x="19" y="13"/>
                  </a:cubicBezTo>
                  <a:cubicBezTo>
                    <a:pt x="19" y="11"/>
                    <a:pt x="19" y="11"/>
                    <a:pt x="19" y="10"/>
                  </a:cubicBezTo>
                  <a:cubicBezTo>
                    <a:pt x="19" y="10"/>
                    <a:pt x="19" y="10"/>
                    <a:pt x="19" y="10"/>
                  </a:cubicBezTo>
                  <a:cubicBezTo>
                    <a:pt x="19" y="10"/>
                    <a:pt x="19" y="10"/>
                    <a:pt x="19" y="10"/>
                  </a:cubicBezTo>
                  <a:cubicBezTo>
                    <a:pt x="19" y="10"/>
                    <a:pt x="19" y="10"/>
                    <a:pt x="19" y="10"/>
                  </a:cubicBezTo>
                  <a:cubicBezTo>
                    <a:pt x="17" y="8"/>
                    <a:pt x="16" y="8"/>
                    <a:pt x="15" y="8"/>
                  </a:cubicBezTo>
                  <a:cubicBezTo>
                    <a:pt x="15" y="8"/>
                    <a:pt x="15" y="8"/>
                    <a:pt x="15" y="8"/>
                  </a:cubicBezTo>
                  <a:cubicBezTo>
                    <a:pt x="15" y="8"/>
                    <a:pt x="15" y="8"/>
                    <a:pt x="15" y="8"/>
                  </a:cubicBezTo>
                  <a:cubicBezTo>
                    <a:pt x="15" y="8"/>
                    <a:pt x="15" y="8"/>
                    <a:pt x="15" y="8"/>
                  </a:cubicBezTo>
                  <a:cubicBezTo>
                    <a:pt x="13" y="8"/>
                    <a:pt x="11" y="9"/>
                    <a:pt x="8" y="13"/>
                  </a:cubicBezTo>
                  <a:cubicBezTo>
                    <a:pt x="8" y="13"/>
                    <a:pt x="8" y="13"/>
                    <a:pt x="8" y="13"/>
                  </a:cubicBezTo>
                  <a:cubicBezTo>
                    <a:pt x="8" y="14"/>
                    <a:pt x="8" y="14"/>
                    <a:pt x="8" y="14"/>
                  </a:cubicBezTo>
                  <a:cubicBezTo>
                    <a:pt x="8" y="14"/>
                    <a:pt x="8" y="14"/>
                    <a:pt x="8" y="14"/>
                  </a:cubicBezTo>
                  <a:cubicBezTo>
                    <a:pt x="8" y="14"/>
                    <a:pt x="8" y="14"/>
                    <a:pt x="8" y="14"/>
                  </a:cubicBezTo>
                  <a:cubicBezTo>
                    <a:pt x="8" y="14"/>
                    <a:pt x="8" y="14"/>
                    <a:pt x="8" y="15"/>
                  </a:cubicBezTo>
                  <a:cubicBezTo>
                    <a:pt x="8" y="15"/>
                    <a:pt x="8" y="15"/>
                    <a:pt x="8" y="15"/>
                  </a:cubicBezTo>
                  <a:cubicBezTo>
                    <a:pt x="9" y="15"/>
                    <a:pt x="9" y="15"/>
                    <a:pt x="11" y="16"/>
                  </a:cubicBezTo>
                  <a:cubicBezTo>
                    <a:pt x="11" y="16"/>
                    <a:pt x="11" y="16"/>
                    <a:pt x="11" y="16"/>
                  </a:cubicBezTo>
                  <a:cubicBezTo>
                    <a:pt x="13"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7" y="16"/>
                    <a:pt x="17" y="16"/>
                    <a:pt x="17" y="16"/>
                  </a:cubicBezTo>
                  <a:cubicBezTo>
                    <a:pt x="17" y="25"/>
                    <a:pt x="17" y="25"/>
                    <a:pt x="17" y="25"/>
                  </a:cubicBezTo>
                  <a:cubicBezTo>
                    <a:pt x="14" y="24"/>
                    <a:pt x="14" y="24"/>
                    <a:pt x="14" y="24"/>
                  </a:cubicBezTo>
                  <a:cubicBezTo>
                    <a:pt x="14" y="24"/>
                    <a:pt x="11" y="24"/>
                    <a:pt x="8" y="23"/>
                  </a:cubicBezTo>
                  <a:cubicBezTo>
                    <a:pt x="8" y="23"/>
                    <a:pt x="8" y="23"/>
                    <a:pt x="8" y="23"/>
                  </a:cubicBezTo>
                  <a:cubicBezTo>
                    <a:pt x="5" y="22"/>
                    <a:pt x="0" y="20"/>
                    <a:pt x="0" y="15"/>
                  </a:cubicBezTo>
                  <a:cubicBezTo>
                    <a:pt x="0" y="15"/>
                    <a:pt x="0" y="15"/>
                    <a:pt x="0" y="15"/>
                  </a:cubicBezTo>
                  <a:cubicBezTo>
                    <a:pt x="0" y="14"/>
                    <a:pt x="0" y="14"/>
                    <a:pt x="0" y="14"/>
                  </a:cubicBezTo>
                  <a:cubicBezTo>
                    <a:pt x="0" y="14"/>
                    <a:pt x="0" y="14"/>
                    <a:pt x="0" y="14"/>
                  </a:cubicBezTo>
                  <a:cubicBezTo>
                    <a:pt x="0" y="13"/>
                    <a:pt x="1" y="11"/>
                    <a:pt x="1" y="9"/>
                  </a:cubicBezTo>
                  <a:cubicBezTo>
                    <a:pt x="1" y="9"/>
                    <a:pt x="1" y="9"/>
                    <a:pt x="1" y="9"/>
                  </a:cubicBezTo>
                  <a:cubicBezTo>
                    <a:pt x="4" y="4"/>
                    <a:pt x="9" y="0"/>
                    <a:pt x="15" y="0"/>
                  </a:cubicBezTo>
                  <a:cubicBezTo>
                    <a:pt x="15" y="0"/>
                    <a:pt x="15" y="0"/>
                    <a:pt x="15" y="0"/>
                  </a:cubicBezTo>
                  <a:cubicBezTo>
                    <a:pt x="15" y="0"/>
                    <a:pt x="15" y="0"/>
                    <a:pt x="15" y="0"/>
                  </a:cubicBezTo>
                  <a:cubicBezTo>
                    <a:pt x="15" y="0"/>
                    <a:pt x="15" y="0"/>
                    <a:pt x="15" y="0"/>
                  </a:cubicBezTo>
                  <a:cubicBezTo>
                    <a:pt x="19" y="0"/>
                    <a:pt x="23" y="2"/>
                    <a:pt x="26" y="6"/>
                  </a:cubicBezTo>
                  <a:cubicBezTo>
                    <a:pt x="26" y="6"/>
                    <a:pt x="26" y="6"/>
                    <a:pt x="26" y="6"/>
                  </a:cubicBezTo>
                  <a:cubicBezTo>
                    <a:pt x="27" y="8"/>
                    <a:pt x="27" y="10"/>
                    <a:pt x="27" y="13"/>
                  </a:cubicBezTo>
                  <a:cubicBezTo>
                    <a:pt x="27" y="13"/>
                    <a:pt x="27" y="13"/>
                    <a:pt x="27" y="13"/>
                  </a:cubicBezTo>
                  <a:cubicBezTo>
                    <a:pt x="27" y="25"/>
                    <a:pt x="18" y="47"/>
                    <a:pt x="17" y="49"/>
                  </a:cubicBezTo>
                  <a:cubicBezTo>
                    <a:pt x="17" y="49"/>
                    <a:pt x="17" y="49"/>
                    <a:pt x="17" y="49"/>
                  </a:cubicBezTo>
                  <a:cubicBezTo>
                    <a:pt x="17" y="52"/>
                    <a:pt x="17" y="52"/>
                    <a:pt x="17" y="52"/>
                  </a:cubicBezTo>
                  <a:cubicBezTo>
                    <a:pt x="14" y="50"/>
                    <a:pt x="14" y="50"/>
                    <a:pt x="14" y="50"/>
                  </a:cubicBezTo>
                  <a:close/>
                  <a:moveTo>
                    <a:pt x="14" y="46"/>
                  </a:moveTo>
                  <a:cubicBezTo>
                    <a:pt x="14" y="45"/>
                    <a:pt x="14" y="45"/>
                    <a:pt x="15" y="44"/>
                  </a:cubicBezTo>
                  <a:cubicBezTo>
                    <a:pt x="15" y="44"/>
                    <a:pt x="15" y="44"/>
                    <a:pt x="15" y="44"/>
                  </a:cubicBezTo>
                  <a:cubicBezTo>
                    <a:pt x="16" y="42"/>
                    <a:pt x="17" y="38"/>
                    <a:pt x="18" y="35"/>
                  </a:cubicBezTo>
                  <a:cubicBezTo>
                    <a:pt x="18" y="35"/>
                    <a:pt x="18" y="35"/>
                    <a:pt x="18" y="35"/>
                  </a:cubicBezTo>
                  <a:cubicBezTo>
                    <a:pt x="21" y="27"/>
                    <a:pt x="23" y="19"/>
                    <a:pt x="23" y="13"/>
                  </a:cubicBezTo>
                  <a:cubicBezTo>
                    <a:pt x="23" y="13"/>
                    <a:pt x="23" y="13"/>
                    <a:pt x="23" y="13"/>
                  </a:cubicBezTo>
                  <a:cubicBezTo>
                    <a:pt x="23" y="13"/>
                    <a:pt x="23" y="13"/>
                    <a:pt x="23" y="13"/>
                  </a:cubicBezTo>
                  <a:cubicBezTo>
                    <a:pt x="23" y="23"/>
                    <a:pt x="16" y="40"/>
                    <a:pt x="14" y="46"/>
                  </a:cubicBezTo>
                  <a:cubicBezTo>
                    <a:pt x="14" y="46"/>
                    <a:pt x="14" y="46"/>
                    <a:pt x="14" y="46"/>
                  </a:cubicBezTo>
                  <a:cubicBezTo>
                    <a:pt x="14" y="46"/>
                    <a:pt x="14" y="46"/>
                    <a:pt x="14" y="46"/>
                  </a:cubicBezTo>
                  <a:close/>
                  <a:moveTo>
                    <a:pt x="9" y="19"/>
                  </a:moveTo>
                  <a:cubicBezTo>
                    <a:pt x="11" y="20"/>
                    <a:pt x="12" y="20"/>
                    <a:pt x="13" y="20"/>
                  </a:cubicBezTo>
                  <a:cubicBezTo>
                    <a:pt x="13" y="20"/>
                    <a:pt x="13" y="20"/>
                    <a:pt x="13" y="20"/>
                  </a:cubicBezTo>
                  <a:cubicBezTo>
                    <a:pt x="13" y="20"/>
                    <a:pt x="13" y="20"/>
                    <a:pt x="13" y="20"/>
                  </a:cubicBezTo>
                  <a:cubicBezTo>
                    <a:pt x="12" y="20"/>
                    <a:pt x="11" y="20"/>
                    <a:pt x="9" y="19"/>
                  </a:cubicBezTo>
                  <a:cubicBezTo>
                    <a:pt x="9" y="19"/>
                    <a:pt x="9" y="19"/>
                    <a:pt x="9" y="19"/>
                  </a:cubicBezTo>
                  <a:cubicBezTo>
                    <a:pt x="8" y="19"/>
                    <a:pt x="7" y="19"/>
                    <a:pt x="6" y="18"/>
                  </a:cubicBezTo>
                  <a:cubicBezTo>
                    <a:pt x="6" y="18"/>
                    <a:pt x="6" y="18"/>
                    <a:pt x="6" y="18"/>
                  </a:cubicBezTo>
                  <a:cubicBezTo>
                    <a:pt x="7" y="19"/>
                    <a:pt x="8" y="19"/>
                    <a:pt x="9" y="19"/>
                  </a:cubicBezTo>
                  <a:close/>
                  <a:moveTo>
                    <a:pt x="5" y="17"/>
                  </a:moveTo>
                  <a:cubicBezTo>
                    <a:pt x="4" y="16"/>
                    <a:pt x="4" y="16"/>
                    <a:pt x="4" y="15"/>
                  </a:cubicBezTo>
                  <a:cubicBezTo>
                    <a:pt x="4" y="15"/>
                    <a:pt x="4" y="15"/>
                    <a:pt x="4" y="15"/>
                  </a:cubicBezTo>
                  <a:cubicBezTo>
                    <a:pt x="4" y="16"/>
                    <a:pt x="4" y="16"/>
                    <a:pt x="5" y="17"/>
                  </a:cubicBezTo>
                  <a:close/>
                  <a:moveTo>
                    <a:pt x="4" y="14"/>
                  </a:moveTo>
                  <a:cubicBezTo>
                    <a:pt x="4" y="14"/>
                    <a:pt x="4" y="14"/>
                    <a:pt x="4" y="14"/>
                  </a:cubicBezTo>
                  <a:cubicBezTo>
                    <a:pt x="4" y="14"/>
                    <a:pt x="4" y="14"/>
                    <a:pt x="4" y="14"/>
                  </a:cubicBezTo>
                  <a:cubicBezTo>
                    <a:pt x="4" y="13"/>
                    <a:pt x="4" y="13"/>
                    <a:pt x="5" y="12"/>
                  </a:cubicBezTo>
                  <a:cubicBezTo>
                    <a:pt x="5" y="12"/>
                    <a:pt x="5" y="12"/>
                    <a:pt x="5" y="12"/>
                  </a:cubicBezTo>
                  <a:cubicBezTo>
                    <a:pt x="4" y="13"/>
                    <a:pt x="4" y="13"/>
                    <a:pt x="4" y="14"/>
                  </a:cubicBezTo>
                  <a:cubicBezTo>
                    <a:pt x="4" y="14"/>
                    <a:pt x="4" y="14"/>
                    <a:pt x="4" y="14"/>
                  </a:cubicBezTo>
                  <a:cubicBezTo>
                    <a:pt x="4" y="14"/>
                    <a:pt x="4" y="14"/>
                    <a:pt x="4" y="14"/>
                  </a:cubicBezTo>
                  <a:close/>
                  <a:moveTo>
                    <a:pt x="22" y="8"/>
                  </a:moveTo>
                  <a:cubicBezTo>
                    <a:pt x="23" y="9"/>
                    <a:pt x="23" y="11"/>
                    <a:pt x="23" y="13"/>
                  </a:cubicBezTo>
                  <a:cubicBezTo>
                    <a:pt x="23" y="13"/>
                    <a:pt x="23" y="13"/>
                    <a:pt x="23" y="13"/>
                  </a:cubicBezTo>
                  <a:cubicBezTo>
                    <a:pt x="23" y="13"/>
                    <a:pt x="23" y="13"/>
                    <a:pt x="23" y="13"/>
                  </a:cubicBezTo>
                  <a:cubicBezTo>
                    <a:pt x="23" y="13"/>
                    <a:pt x="23" y="13"/>
                    <a:pt x="23" y="13"/>
                  </a:cubicBezTo>
                  <a:cubicBezTo>
                    <a:pt x="23" y="11"/>
                    <a:pt x="23" y="9"/>
                    <a:pt x="22" y="8"/>
                  </a:cubicBezTo>
                  <a:cubicBezTo>
                    <a:pt x="22" y="8"/>
                    <a:pt x="22" y="8"/>
                    <a:pt x="22" y="8"/>
                  </a:cubicBezTo>
                  <a:cubicBezTo>
                    <a:pt x="22" y="8"/>
                    <a:pt x="22" y="7"/>
                    <a:pt x="22" y="7"/>
                  </a:cubicBezTo>
                  <a:cubicBezTo>
                    <a:pt x="22" y="7"/>
                    <a:pt x="22" y="7"/>
                    <a:pt x="22" y="7"/>
                  </a:cubicBezTo>
                  <a:cubicBezTo>
                    <a:pt x="22" y="7"/>
                    <a:pt x="22" y="8"/>
                    <a:pt x="22" y="8"/>
                  </a:cubicBezTo>
                  <a:close/>
                  <a:moveTo>
                    <a:pt x="19" y="5"/>
                  </a:moveTo>
                  <a:cubicBezTo>
                    <a:pt x="18" y="4"/>
                    <a:pt x="17" y="4"/>
                    <a:pt x="15" y="4"/>
                  </a:cubicBezTo>
                  <a:cubicBezTo>
                    <a:pt x="15" y="4"/>
                    <a:pt x="15" y="4"/>
                    <a:pt x="15" y="4"/>
                  </a:cubicBezTo>
                  <a:cubicBezTo>
                    <a:pt x="15" y="4"/>
                    <a:pt x="15" y="4"/>
                    <a:pt x="15" y="4"/>
                  </a:cubicBezTo>
                  <a:cubicBezTo>
                    <a:pt x="15" y="4"/>
                    <a:pt x="15" y="4"/>
                    <a:pt x="15" y="4"/>
                  </a:cubicBezTo>
                  <a:cubicBezTo>
                    <a:pt x="15" y="4"/>
                    <a:pt x="15" y="4"/>
                    <a:pt x="15" y="4"/>
                  </a:cubicBezTo>
                  <a:cubicBezTo>
                    <a:pt x="15" y="4"/>
                    <a:pt x="15" y="4"/>
                    <a:pt x="15" y="4"/>
                  </a:cubicBezTo>
                  <a:cubicBezTo>
                    <a:pt x="15" y="4"/>
                    <a:pt x="15" y="4"/>
                    <a:pt x="15" y="4"/>
                  </a:cubicBezTo>
                  <a:cubicBezTo>
                    <a:pt x="16" y="4"/>
                    <a:pt x="18" y="4"/>
                    <a:pt x="19" y="5"/>
                  </a:cubicBezTo>
                  <a:close/>
                  <a:moveTo>
                    <a:pt x="14" y="4"/>
                  </a:moveTo>
                  <a:cubicBezTo>
                    <a:pt x="14" y="4"/>
                    <a:pt x="14" y="4"/>
                    <a:pt x="14" y="4"/>
                  </a:cubicBezTo>
                  <a:cubicBezTo>
                    <a:pt x="14" y="4"/>
                    <a:pt x="14" y="4"/>
                    <a:pt x="14" y="4"/>
                  </a:cubicBezTo>
                  <a:cubicBezTo>
                    <a:pt x="14" y="4"/>
                    <a:pt x="14" y="4"/>
                    <a:pt x="14" y="4"/>
                  </a:cubicBezTo>
                  <a:close/>
                  <a:moveTo>
                    <a:pt x="14" y="4"/>
                  </a:moveTo>
                  <a:cubicBezTo>
                    <a:pt x="14" y="4"/>
                    <a:pt x="14" y="4"/>
                    <a:pt x="14" y="4"/>
                  </a:cubicBezTo>
                  <a:cubicBezTo>
                    <a:pt x="14" y="4"/>
                    <a:pt x="14" y="4"/>
                    <a:pt x="14" y="4"/>
                  </a:cubicBezTo>
                  <a:cubicBezTo>
                    <a:pt x="14" y="4"/>
                    <a:pt x="14" y="4"/>
                    <a:pt x="14" y="4"/>
                  </a:cubicBezTo>
                  <a:close/>
                  <a:moveTo>
                    <a:pt x="14" y="4"/>
                  </a:moveTo>
                  <a:cubicBezTo>
                    <a:pt x="14" y="4"/>
                    <a:pt x="15" y="4"/>
                    <a:pt x="15" y="4"/>
                  </a:cubicBezTo>
                  <a:cubicBezTo>
                    <a:pt x="15" y="4"/>
                    <a:pt x="15" y="4"/>
                    <a:pt x="15" y="4"/>
                  </a:cubicBezTo>
                  <a:cubicBezTo>
                    <a:pt x="15" y="4"/>
                    <a:pt x="14" y="4"/>
                    <a:pt x="14" y="4"/>
                  </a:cubicBezTo>
                  <a:close/>
                  <a:moveTo>
                    <a:pt x="15" y="4"/>
                  </a:moveTo>
                  <a:cubicBezTo>
                    <a:pt x="15" y="4"/>
                    <a:pt x="15" y="4"/>
                    <a:pt x="15" y="4"/>
                  </a:cubicBezTo>
                  <a:cubicBezTo>
                    <a:pt x="15" y="4"/>
                    <a:pt x="15" y="4"/>
                    <a:pt x="15" y="4"/>
                  </a:cubicBezTo>
                  <a:cubicBezTo>
                    <a:pt x="15" y="4"/>
                    <a:pt x="15" y="4"/>
                    <a:pt x="15" y="4"/>
                  </a:cubicBezTo>
                  <a:close/>
                  <a:moveTo>
                    <a:pt x="15" y="4"/>
                  </a:moveTo>
                  <a:cubicBezTo>
                    <a:pt x="15" y="4"/>
                    <a:pt x="15" y="4"/>
                    <a:pt x="15" y="4"/>
                  </a:cubicBezTo>
                  <a:cubicBezTo>
                    <a:pt x="15" y="4"/>
                    <a:pt x="15" y="4"/>
                    <a:pt x="15" y="4"/>
                  </a:cubicBezTo>
                  <a:cubicBezTo>
                    <a:pt x="15" y="4"/>
                    <a:pt x="15" y="4"/>
                    <a:pt x="1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5"/>
            <p:cNvSpPr/>
            <p:nvPr/>
          </p:nvSpPr>
          <p:spPr bwMode="auto">
            <a:xfrm>
              <a:off x="2522" y="1511"/>
              <a:ext cx="50" cy="106"/>
            </a:xfrm>
            <a:custGeom>
              <a:avLst/>
              <a:gdLst>
                <a:gd name="T0" fmla="*/ 0 w 14"/>
                <a:gd name="T1" fmla="*/ 27 h 30"/>
                <a:gd name="T2" fmla="*/ 5 w 14"/>
                <a:gd name="T3" fmla="*/ 21 h 30"/>
                <a:gd name="T4" fmla="*/ 5 w 14"/>
                <a:gd name="T5" fmla="*/ 21 h 30"/>
                <a:gd name="T6" fmla="*/ 10 w 14"/>
                <a:gd name="T7" fmla="*/ 9 h 30"/>
                <a:gd name="T8" fmla="*/ 10 w 14"/>
                <a:gd name="T9" fmla="*/ 9 h 30"/>
                <a:gd name="T10" fmla="*/ 9 w 14"/>
                <a:gd name="T11" fmla="*/ 5 h 30"/>
                <a:gd name="T12" fmla="*/ 9 w 14"/>
                <a:gd name="T13" fmla="*/ 5 h 30"/>
                <a:gd name="T14" fmla="*/ 8 w 14"/>
                <a:gd name="T15" fmla="*/ 4 h 30"/>
                <a:gd name="T16" fmla="*/ 8 w 14"/>
                <a:gd name="T17" fmla="*/ 4 h 30"/>
                <a:gd name="T18" fmla="*/ 8 w 14"/>
                <a:gd name="T19" fmla="*/ 4 h 30"/>
                <a:gd name="T20" fmla="*/ 8 w 14"/>
                <a:gd name="T21" fmla="*/ 4 h 30"/>
                <a:gd name="T22" fmla="*/ 7 w 14"/>
                <a:gd name="T23" fmla="*/ 5 h 30"/>
                <a:gd name="T24" fmla="*/ 7 w 14"/>
                <a:gd name="T25" fmla="*/ 5 h 30"/>
                <a:gd name="T26" fmla="*/ 5 w 14"/>
                <a:gd name="T27" fmla="*/ 9 h 30"/>
                <a:gd name="T28" fmla="*/ 5 w 14"/>
                <a:gd name="T29" fmla="*/ 9 h 30"/>
                <a:gd name="T30" fmla="*/ 4 w 14"/>
                <a:gd name="T31" fmla="*/ 15 h 30"/>
                <a:gd name="T32" fmla="*/ 4 w 14"/>
                <a:gd name="T33" fmla="*/ 15 h 30"/>
                <a:gd name="T34" fmla="*/ 0 w 14"/>
                <a:gd name="T35" fmla="*/ 14 h 30"/>
                <a:gd name="T36" fmla="*/ 1 w 14"/>
                <a:gd name="T37" fmla="*/ 8 h 30"/>
                <a:gd name="T38" fmla="*/ 1 w 14"/>
                <a:gd name="T39" fmla="*/ 8 h 30"/>
                <a:gd name="T40" fmla="*/ 8 w 14"/>
                <a:gd name="T41" fmla="*/ 0 h 30"/>
                <a:gd name="T42" fmla="*/ 8 w 14"/>
                <a:gd name="T43" fmla="*/ 0 h 30"/>
                <a:gd name="T44" fmla="*/ 12 w 14"/>
                <a:gd name="T45" fmla="*/ 3 h 30"/>
                <a:gd name="T46" fmla="*/ 12 w 14"/>
                <a:gd name="T47" fmla="*/ 3 h 30"/>
                <a:gd name="T48" fmla="*/ 14 w 14"/>
                <a:gd name="T49" fmla="*/ 9 h 30"/>
                <a:gd name="T50" fmla="*/ 14 w 14"/>
                <a:gd name="T51" fmla="*/ 9 h 30"/>
                <a:gd name="T52" fmla="*/ 3 w 14"/>
                <a:gd name="T53" fmla="*/ 30 h 30"/>
                <a:gd name="T54" fmla="*/ 3 w 14"/>
                <a:gd name="T55" fmla="*/ 30 h 30"/>
                <a:gd name="T56" fmla="*/ 0 w 14"/>
                <a:gd name="T57"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 h="30">
                  <a:moveTo>
                    <a:pt x="0" y="27"/>
                  </a:moveTo>
                  <a:cubicBezTo>
                    <a:pt x="0" y="27"/>
                    <a:pt x="3" y="25"/>
                    <a:pt x="5" y="21"/>
                  </a:cubicBezTo>
                  <a:cubicBezTo>
                    <a:pt x="5" y="21"/>
                    <a:pt x="5" y="21"/>
                    <a:pt x="5" y="21"/>
                  </a:cubicBezTo>
                  <a:cubicBezTo>
                    <a:pt x="8" y="17"/>
                    <a:pt x="10" y="12"/>
                    <a:pt x="10" y="9"/>
                  </a:cubicBezTo>
                  <a:cubicBezTo>
                    <a:pt x="10" y="9"/>
                    <a:pt x="10" y="9"/>
                    <a:pt x="10" y="9"/>
                  </a:cubicBezTo>
                  <a:cubicBezTo>
                    <a:pt x="10" y="7"/>
                    <a:pt x="10" y="6"/>
                    <a:pt x="9" y="5"/>
                  </a:cubicBezTo>
                  <a:cubicBezTo>
                    <a:pt x="9" y="5"/>
                    <a:pt x="9" y="5"/>
                    <a:pt x="9" y="5"/>
                  </a:cubicBezTo>
                  <a:cubicBezTo>
                    <a:pt x="8" y="4"/>
                    <a:pt x="8" y="4"/>
                    <a:pt x="8" y="4"/>
                  </a:cubicBezTo>
                  <a:cubicBezTo>
                    <a:pt x="8" y="4"/>
                    <a:pt x="8" y="4"/>
                    <a:pt x="8" y="4"/>
                  </a:cubicBezTo>
                  <a:cubicBezTo>
                    <a:pt x="8" y="4"/>
                    <a:pt x="8" y="4"/>
                    <a:pt x="8" y="4"/>
                  </a:cubicBezTo>
                  <a:cubicBezTo>
                    <a:pt x="8" y="4"/>
                    <a:pt x="8" y="4"/>
                    <a:pt x="8" y="4"/>
                  </a:cubicBezTo>
                  <a:cubicBezTo>
                    <a:pt x="7" y="4"/>
                    <a:pt x="7" y="4"/>
                    <a:pt x="7" y="5"/>
                  </a:cubicBezTo>
                  <a:cubicBezTo>
                    <a:pt x="7" y="5"/>
                    <a:pt x="7" y="5"/>
                    <a:pt x="7" y="5"/>
                  </a:cubicBezTo>
                  <a:cubicBezTo>
                    <a:pt x="6" y="6"/>
                    <a:pt x="6" y="7"/>
                    <a:pt x="5" y="9"/>
                  </a:cubicBezTo>
                  <a:cubicBezTo>
                    <a:pt x="5" y="9"/>
                    <a:pt x="5" y="9"/>
                    <a:pt x="5" y="9"/>
                  </a:cubicBezTo>
                  <a:cubicBezTo>
                    <a:pt x="4" y="12"/>
                    <a:pt x="4" y="15"/>
                    <a:pt x="4" y="15"/>
                  </a:cubicBezTo>
                  <a:cubicBezTo>
                    <a:pt x="4" y="15"/>
                    <a:pt x="4" y="15"/>
                    <a:pt x="4" y="15"/>
                  </a:cubicBezTo>
                  <a:cubicBezTo>
                    <a:pt x="0" y="14"/>
                    <a:pt x="0" y="14"/>
                    <a:pt x="0" y="14"/>
                  </a:cubicBezTo>
                  <a:cubicBezTo>
                    <a:pt x="0" y="14"/>
                    <a:pt x="0" y="11"/>
                    <a:pt x="1" y="8"/>
                  </a:cubicBezTo>
                  <a:cubicBezTo>
                    <a:pt x="1" y="8"/>
                    <a:pt x="1" y="8"/>
                    <a:pt x="1" y="8"/>
                  </a:cubicBezTo>
                  <a:cubicBezTo>
                    <a:pt x="3" y="4"/>
                    <a:pt x="4" y="0"/>
                    <a:pt x="8" y="0"/>
                  </a:cubicBezTo>
                  <a:cubicBezTo>
                    <a:pt x="8" y="0"/>
                    <a:pt x="8" y="0"/>
                    <a:pt x="8" y="0"/>
                  </a:cubicBezTo>
                  <a:cubicBezTo>
                    <a:pt x="10" y="0"/>
                    <a:pt x="11" y="1"/>
                    <a:pt x="12" y="3"/>
                  </a:cubicBezTo>
                  <a:cubicBezTo>
                    <a:pt x="12" y="3"/>
                    <a:pt x="12" y="3"/>
                    <a:pt x="12" y="3"/>
                  </a:cubicBezTo>
                  <a:cubicBezTo>
                    <a:pt x="14" y="5"/>
                    <a:pt x="14" y="7"/>
                    <a:pt x="14" y="9"/>
                  </a:cubicBezTo>
                  <a:cubicBezTo>
                    <a:pt x="14" y="9"/>
                    <a:pt x="14" y="9"/>
                    <a:pt x="14" y="9"/>
                  </a:cubicBezTo>
                  <a:cubicBezTo>
                    <a:pt x="14" y="19"/>
                    <a:pt x="3" y="30"/>
                    <a:pt x="3" y="30"/>
                  </a:cubicBezTo>
                  <a:cubicBezTo>
                    <a:pt x="3" y="30"/>
                    <a:pt x="3" y="30"/>
                    <a:pt x="3" y="30"/>
                  </a:cubicBezTo>
                  <a:cubicBezTo>
                    <a:pt x="0" y="27"/>
                    <a:pt x="0" y="27"/>
                    <a:pt x="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6"/>
            <p:cNvSpPr>
              <a:spLocks noEditPoints="1"/>
            </p:cNvSpPr>
            <p:nvPr/>
          </p:nvSpPr>
          <p:spPr bwMode="auto">
            <a:xfrm>
              <a:off x="2511" y="1504"/>
              <a:ext cx="68" cy="128"/>
            </a:xfrm>
            <a:custGeom>
              <a:avLst/>
              <a:gdLst>
                <a:gd name="T0" fmla="*/ 3 w 19"/>
                <a:gd name="T1" fmla="*/ 29 h 36"/>
                <a:gd name="T2" fmla="*/ 1 w 19"/>
                <a:gd name="T3" fmla="*/ 30 h 36"/>
                <a:gd name="T4" fmla="*/ 1 w 19"/>
                <a:gd name="T5" fmla="*/ 28 h 36"/>
                <a:gd name="T6" fmla="*/ 2 w 19"/>
                <a:gd name="T7" fmla="*/ 28 h 36"/>
                <a:gd name="T8" fmla="*/ 2 w 19"/>
                <a:gd name="T9" fmla="*/ 28 h 36"/>
                <a:gd name="T10" fmla="*/ 2 w 19"/>
                <a:gd name="T11" fmla="*/ 28 h 36"/>
                <a:gd name="T12" fmla="*/ 2 w 19"/>
                <a:gd name="T13" fmla="*/ 28 h 36"/>
                <a:gd name="T14" fmla="*/ 2 w 19"/>
                <a:gd name="T15" fmla="*/ 28 h 36"/>
                <a:gd name="T16" fmla="*/ 3 w 19"/>
                <a:gd name="T17" fmla="*/ 26 h 36"/>
                <a:gd name="T18" fmla="*/ 6 w 19"/>
                <a:gd name="T19" fmla="*/ 22 h 36"/>
                <a:gd name="T20" fmla="*/ 8 w 19"/>
                <a:gd name="T21" fmla="*/ 19 h 36"/>
                <a:gd name="T22" fmla="*/ 0 w 19"/>
                <a:gd name="T23" fmla="*/ 18 h 36"/>
                <a:gd name="T24" fmla="*/ 1 w 19"/>
                <a:gd name="T25" fmla="*/ 16 h 36"/>
                <a:gd name="T26" fmla="*/ 1 w 19"/>
                <a:gd name="T27" fmla="*/ 15 h 36"/>
                <a:gd name="T28" fmla="*/ 1 w 19"/>
                <a:gd name="T29" fmla="*/ 14 h 36"/>
                <a:gd name="T30" fmla="*/ 2 w 19"/>
                <a:gd name="T31" fmla="*/ 9 h 36"/>
                <a:gd name="T32" fmla="*/ 10 w 19"/>
                <a:gd name="T33" fmla="*/ 0 h 36"/>
                <a:gd name="T34" fmla="*/ 11 w 19"/>
                <a:gd name="T35" fmla="*/ 0 h 36"/>
                <a:gd name="T36" fmla="*/ 17 w 19"/>
                <a:gd name="T37" fmla="*/ 4 h 36"/>
                <a:gd name="T38" fmla="*/ 19 w 19"/>
                <a:gd name="T39" fmla="*/ 10 h 36"/>
                <a:gd name="T40" fmla="*/ 19 w 19"/>
                <a:gd name="T41" fmla="*/ 11 h 36"/>
                <a:gd name="T42" fmla="*/ 8 w 19"/>
                <a:gd name="T43" fmla="*/ 33 h 36"/>
                <a:gd name="T44" fmla="*/ 2 w 19"/>
                <a:gd name="T45" fmla="*/ 31 h 36"/>
                <a:gd name="T46" fmla="*/ 7 w 19"/>
                <a:gd name="T47" fmla="*/ 27 h 36"/>
                <a:gd name="T48" fmla="*/ 10 w 19"/>
                <a:gd name="T49" fmla="*/ 24 h 36"/>
                <a:gd name="T50" fmla="*/ 13 w 19"/>
                <a:gd name="T51" fmla="*/ 19 h 36"/>
                <a:gd name="T52" fmla="*/ 10 w 19"/>
                <a:gd name="T53" fmla="*/ 24 h 36"/>
                <a:gd name="T54" fmla="*/ 11 w 19"/>
                <a:gd name="T55" fmla="*/ 11 h 36"/>
                <a:gd name="T56" fmla="*/ 11 w 19"/>
                <a:gd name="T57" fmla="*/ 11 h 36"/>
                <a:gd name="T58" fmla="*/ 11 w 19"/>
                <a:gd name="T59" fmla="*/ 9 h 36"/>
                <a:gd name="T60" fmla="*/ 10 w 19"/>
                <a:gd name="T61" fmla="*/ 11 h 36"/>
                <a:gd name="T62" fmla="*/ 9 w 19"/>
                <a:gd name="T63" fmla="*/ 17 h 36"/>
                <a:gd name="T64" fmla="*/ 9 w 19"/>
                <a:gd name="T65" fmla="*/ 18 h 36"/>
                <a:gd name="T66" fmla="*/ 15 w 19"/>
                <a:gd name="T67" fmla="*/ 11 h 36"/>
                <a:gd name="T68" fmla="*/ 15 w 19"/>
                <a:gd name="T69" fmla="*/ 11 h 36"/>
                <a:gd name="T70" fmla="*/ 14 w 19"/>
                <a:gd name="T71" fmla="*/ 6 h 36"/>
                <a:gd name="T72" fmla="*/ 13 w 19"/>
                <a:gd name="T73" fmla="*/ 5 h 36"/>
                <a:gd name="T74" fmla="*/ 14 w 19"/>
                <a:gd name="T75" fmla="*/ 6 h 36"/>
                <a:gd name="T76" fmla="*/ 15 w 19"/>
                <a:gd name="T77" fmla="*/ 11 h 36"/>
                <a:gd name="T78" fmla="*/ 15 w 19"/>
                <a:gd name="T79" fmla="*/ 11 h 36"/>
                <a:gd name="T80" fmla="*/ 15 w 19"/>
                <a:gd name="T81" fmla="*/ 11 h 36"/>
                <a:gd name="T82" fmla="*/ 15 w 19"/>
                <a:gd name="T83" fmla="*/ 11 h 36"/>
                <a:gd name="T84" fmla="*/ 7 w 19"/>
                <a:gd name="T85" fmla="*/ 7 h 36"/>
                <a:gd name="T86" fmla="*/ 8 w 19"/>
                <a:gd name="T87" fmla="*/ 6 h 36"/>
                <a:gd name="T88" fmla="*/ 9 w 19"/>
                <a:gd name="T89" fmla="*/ 4 h 36"/>
                <a:gd name="T90" fmla="*/ 9 w 19"/>
                <a:gd name="T91" fmla="*/ 5 h 36"/>
                <a:gd name="T92" fmla="*/ 9 w 19"/>
                <a:gd name="T93" fmla="*/ 5 h 36"/>
                <a:gd name="T94" fmla="*/ 11 w 19"/>
                <a:gd name="T95" fmla="*/ 4 h 36"/>
                <a:gd name="T96" fmla="*/ 11 w 19"/>
                <a:gd name="T97" fmla="*/ 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 h="36">
                  <a:moveTo>
                    <a:pt x="2" y="31"/>
                  </a:moveTo>
                  <a:cubicBezTo>
                    <a:pt x="3" y="29"/>
                    <a:pt x="3" y="29"/>
                    <a:pt x="3" y="29"/>
                  </a:cubicBezTo>
                  <a:cubicBezTo>
                    <a:pt x="2" y="31"/>
                    <a:pt x="2" y="31"/>
                    <a:pt x="2" y="31"/>
                  </a:cubicBezTo>
                  <a:cubicBezTo>
                    <a:pt x="1" y="30"/>
                    <a:pt x="1" y="30"/>
                    <a:pt x="1" y="30"/>
                  </a:cubicBezTo>
                  <a:cubicBezTo>
                    <a:pt x="1" y="29"/>
                    <a:pt x="1" y="29"/>
                    <a:pt x="1" y="29"/>
                  </a:cubicBezTo>
                  <a:cubicBezTo>
                    <a:pt x="1" y="28"/>
                    <a:pt x="1" y="29"/>
                    <a:pt x="1" y="28"/>
                  </a:cubicBezTo>
                  <a:cubicBezTo>
                    <a:pt x="1" y="28"/>
                    <a:pt x="1" y="28"/>
                    <a:pt x="1" y="28"/>
                  </a:cubicBezTo>
                  <a:cubicBezTo>
                    <a:pt x="1" y="28"/>
                    <a:pt x="1"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7"/>
                    <a:pt x="3" y="27"/>
                    <a:pt x="3" y="26"/>
                  </a:cubicBezTo>
                  <a:cubicBezTo>
                    <a:pt x="3" y="26"/>
                    <a:pt x="3" y="26"/>
                    <a:pt x="3" y="26"/>
                  </a:cubicBezTo>
                  <a:cubicBezTo>
                    <a:pt x="4" y="25"/>
                    <a:pt x="5" y="24"/>
                    <a:pt x="6" y="22"/>
                  </a:cubicBezTo>
                  <a:cubicBezTo>
                    <a:pt x="6" y="22"/>
                    <a:pt x="6" y="22"/>
                    <a:pt x="6" y="22"/>
                  </a:cubicBezTo>
                  <a:cubicBezTo>
                    <a:pt x="7" y="21"/>
                    <a:pt x="8" y="20"/>
                    <a:pt x="8" y="19"/>
                  </a:cubicBezTo>
                  <a:cubicBezTo>
                    <a:pt x="8" y="19"/>
                    <a:pt x="8" y="19"/>
                    <a:pt x="8" y="19"/>
                  </a:cubicBezTo>
                  <a:cubicBezTo>
                    <a:pt x="0" y="18"/>
                    <a:pt x="0" y="18"/>
                    <a:pt x="0" y="18"/>
                  </a:cubicBezTo>
                  <a:cubicBezTo>
                    <a:pt x="1" y="16"/>
                    <a:pt x="1" y="16"/>
                    <a:pt x="1" y="16"/>
                  </a:cubicBezTo>
                  <a:cubicBezTo>
                    <a:pt x="1" y="16"/>
                    <a:pt x="1" y="16"/>
                    <a:pt x="1" y="16"/>
                  </a:cubicBezTo>
                  <a:cubicBezTo>
                    <a:pt x="1" y="15"/>
                    <a:pt x="1" y="15"/>
                    <a:pt x="1" y="15"/>
                  </a:cubicBezTo>
                  <a:cubicBezTo>
                    <a:pt x="1" y="15"/>
                    <a:pt x="1" y="15"/>
                    <a:pt x="1" y="15"/>
                  </a:cubicBezTo>
                  <a:cubicBezTo>
                    <a:pt x="1" y="15"/>
                    <a:pt x="1" y="14"/>
                    <a:pt x="1" y="14"/>
                  </a:cubicBezTo>
                  <a:cubicBezTo>
                    <a:pt x="1" y="14"/>
                    <a:pt x="1" y="14"/>
                    <a:pt x="1" y="14"/>
                  </a:cubicBezTo>
                  <a:cubicBezTo>
                    <a:pt x="1" y="12"/>
                    <a:pt x="2" y="11"/>
                    <a:pt x="2" y="9"/>
                  </a:cubicBezTo>
                  <a:cubicBezTo>
                    <a:pt x="2" y="9"/>
                    <a:pt x="2" y="9"/>
                    <a:pt x="2" y="9"/>
                  </a:cubicBezTo>
                  <a:cubicBezTo>
                    <a:pt x="4" y="6"/>
                    <a:pt x="5" y="1"/>
                    <a:pt x="10" y="0"/>
                  </a:cubicBezTo>
                  <a:cubicBezTo>
                    <a:pt x="10" y="0"/>
                    <a:pt x="10" y="0"/>
                    <a:pt x="10" y="0"/>
                  </a:cubicBezTo>
                  <a:cubicBezTo>
                    <a:pt x="11" y="0"/>
                    <a:pt x="11" y="0"/>
                    <a:pt x="11" y="0"/>
                  </a:cubicBezTo>
                  <a:cubicBezTo>
                    <a:pt x="11" y="0"/>
                    <a:pt x="11" y="0"/>
                    <a:pt x="11" y="0"/>
                  </a:cubicBezTo>
                  <a:cubicBezTo>
                    <a:pt x="14" y="0"/>
                    <a:pt x="16" y="2"/>
                    <a:pt x="17" y="4"/>
                  </a:cubicBezTo>
                  <a:cubicBezTo>
                    <a:pt x="17" y="4"/>
                    <a:pt x="17" y="4"/>
                    <a:pt x="17" y="4"/>
                  </a:cubicBezTo>
                  <a:cubicBezTo>
                    <a:pt x="18" y="6"/>
                    <a:pt x="19" y="8"/>
                    <a:pt x="19" y="10"/>
                  </a:cubicBezTo>
                  <a:cubicBezTo>
                    <a:pt x="19" y="10"/>
                    <a:pt x="19" y="10"/>
                    <a:pt x="19" y="10"/>
                  </a:cubicBezTo>
                  <a:cubicBezTo>
                    <a:pt x="19" y="10"/>
                    <a:pt x="19" y="10"/>
                    <a:pt x="19" y="10"/>
                  </a:cubicBezTo>
                  <a:cubicBezTo>
                    <a:pt x="19" y="11"/>
                    <a:pt x="19" y="11"/>
                    <a:pt x="19" y="11"/>
                  </a:cubicBezTo>
                  <a:cubicBezTo>
                    <a:pt x="19" y="21"/>
                    <a:pt x="10" y="31"/>
                    <a:pt x="8" y="33"/>
                  </a:cubicBezTo>
                  <a:cubicBezTo>
                    <a:pt x="8" y="33"/>
                    <a:pt x="8" y="33"/>
                    <a:pt x="8" y="33"/>
                  </a:cubicBezTo>
                  <a:cubicBezTo>
                    <a:pt x="7" y="36"/>
                    <a:pt x="7" y="36"/>
                    <a:pt x="7" y="36"/>
                  </a:cubicBezTo>
                  <a:cubicBezTo>
                    <a:pt x="2" y="31"/>
                    <a:pt x="2" y="31"/>
                    <a:pt x="2" y="31"/>
                  </a:cubicBezTo>
                  <a:close/>
                  <a:moveTo>
                    <a:pt x="10" y="24"/>
                  </a:moveTo>
                  <a:cubicBezTo>
                    <a:pt x="9" y="25"/>
                    <a:pt x="8" y="26"/>
                    <a:pt x="7" y="27"/>
                  </a:cubicBezTo>
                  <a:cubicBezTo>
                    <a:pt x="7" y="27"/>
                    <a:pt x="7" y="27"/>
                    <a:pt x="7" y="27"/>
                  </a:cubicBezTo>
                  <a:cubicBezTo>
                    <a:pt x="8" y="26"/>
                    <a:pt x="9" y="25"/>
                    <a:pt x="10" y="24"/>
                  </a:cubicBezTo>
                  <a:cubicBezTo>
                    <a:pt x="10" y="24"/>
                    <a:pt x="10" y="24"/>
                    <a:pt x="10" y="24"/>
                  </a:cubicBezTo>
                  <a:cubicBezTo>
                    <a:pt x="11" y="22"/>
                    <a:pt x="12" y="21"/>
                    <a:pt x="13" y="19"/>
                  </a:cubicBezTo>
                  <a:cubicBezTo>
                    <a:pt x="13" y="19"/>
                    <a:pt x="13" y="19"/>
                    <a:pt x="13" y="19"/>
                  </a:cubicBezTo>
                  <a:cubicBezTo>
                    <a:pt x="12" y="21"/>
                    <a:pt x="11" y="22"/>
                    <a:pt x="10" y="24"/>
                  </a:cubicBezTo>
                  <a:close/>
                  <a:moveTo>
                    <a:pt x="9" y="18"/>
                  </a:moveTo>
                  <a:cubicBezTo>
                    <a:pt x="10" y="16"/>
                    <a:pt x="11" y="13"/>
                    <a:pt x="11" y="11"/>
                  </a:cubicBezTo>
                  <a:cubicBezTo>
                    <a:pt x="11" y="11"/>
                    <a:pt x="11" y="11"/>
                    <a:pt x="11" y="11"/>
                  </a:cubicBezTo>
                  <a:cubicBezTo>
                    <a:pt x="11" y="11"/>
                    <a:pt x="11" y="11"/>
                    <a:pt x="11" y="11"/>
                  </a:cubicBezTo>
                  <a:cubicBezTo>
                    <a:pt x="11" y="11"/>
                    <a:pt x="11" y="11"/>
                    <a:pt x="11" y="11"/>
                  </a:cubicBezTo>
                  <a:cubicBezTo>
                    <a:pt x="11" y="10"/>
                    <a:pt x="11" y="10"/>
                    <a:pt x="11" y="9"/>
                  </a:cubicBezTo>
                  <a:cubicBezTo>
                    <a:pt x="11" y="9"/>
                    <a:pt x="11" y="9"/>
                    <a:pt x="11" y="9"/>
                  </a:cubicBezTo>
                  <a:cubicBezTo>
                    <a:pt x="11" y="10"/>
                    <a:pt x="10" y="11"/>
                    <a:pt x="10" y="11"/>
                  </a:cubicBezTo>
                  <a:cubicBezTo>
                    <a:pt x="10" y="11"/>
                    <a:pt x="10" y="11"/>
                    <a:pt x="10" y="11"/>
                  </a:cubicBezTo>
                  <a:cubicBezTo>
                    <a:pt x="9" y="14"/>
                    <a:pt x="9" y="16"/>
                    <a:pt x="9" y="17"/>
                  </a:cubicBezTo>
                  <a:cubicBezTo>
                    <a:pt x="9" y="17"/>
                    <a:pt x="9" y="17"/>
                    <a:pt x="9" y="17"/>
                  </a:cubicBezTo>
                  <a:cubicBezTo>
                    <a:pt x="9" y="18"/>
                    <a:pt x="9" y="18"/>
                    <a:pt x="9" y="18"/>
                  </a:cubicBezTo>
                  <a:close/>
                  <a:moveTo>
                    <a:pt x="15" y="11"/>
                  </a:moveTo>
                  <a:cubicBezTo>
                    <a:pt x="15" y="11"/>
                    <a:pt x="15" y="11"/>
                    <a:pt x="15" y="11"/>
                  </a:cubicBezTo>
                  <a:cubicBezTo>
                    <a:pt x="15" y="11"/>
                    <a:pt x="15" y="11"/>
                    <a:pt x="15" y="11"/>
                  </a:cubicBezTo>
                  <a:cubicBezTo>
                    <a:pt x="15" y="11"/>
                    <a:pt x="15" y="11"/>
                    <a:pt x="15" y="11"/>
                  </a:cubicBezTo>
                  <a:cubicBezTo>
                    <a:pt x="15" y="11"/>
                    <a:pt x="15" y="11"/>
                    <a:pt x="15" y="11"/>
                  </a:cubicBezTo>
                  <a:cubicBezTo>
                    <a:pt x="15" y="9"/>
                    <a:pt x="15" y="7"/>
                    <a:pt x="14" y="6"/>
                  </a:cubicBezTo>
                  <a:cubicBezTo>
                    <a:pt x="14" y="6"/>
                    <a:pt x="14" y="6"/>
                    <a:pt x="14" y="6"/>
                  </a:cubicBezTo>
                  <a:cubicBezTo>
                    <a:pt x="13" y="6"/>
                    <a:pt x="13" y="5"/>
                    <a:pt x="13" y="5"/>
                  </a:cubicBezTo>
                  <a:cubicBezTo>
                    <a:pt x="13" y="5"/>
                    <a:pt x="13" y="5"/>
                    <a:pt x="13" y="5"/>
                  </a:cubicBezTo>
                  <a:cubicBezTo>
                    <a:pt x="13" y="5"/>
                    <a:pt x="13" y="6"/>
                    <a:pt x="14" y="6"/>
                  </a:cubicBezTo>
                  <a:cubicBezTo>
                    <a:pt x="14" y="6"/>
                    <a:pt x="14" y="6"/>
                    <a:pt x="14" y="6"/>
                  </a:cubicBezTo>
                  <a:cubicBezTo>
                    <a:pt x="15" y="7"/>
                    <a:pt x="15" y="9"/>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lose/>
                  <a:moveTo>
                    <a:pt x="7" y="7"/>
                  </a:moveTo>
                  <a:cubicBezTo>
                    <a:pt x="8" y="6"/>
                    <a:pt x="8" y="6"/>
                    <a:pt x="8" y="6"/>
                  </a:cubicBezTo>
                  <a:cubicBezTo>
                    <a:pt x="8" y="6"/>
                    <a:pt x="8" y="6"/>
                    <a:pt x="8" y="6"/>
                  </a:cubicBezTo>
                  <a:cubicBezTo>
                    <a:pt x="8" y="5"/>
                    <a:pt x="9" y="5"/>
                    <a:pt x="9" y="4"/>
                  </a:cubicBezTo>
                  <a:cubicBezTo>
                    <a:pt x="9" y="4"/>
                    <a:pt x="9" y="4"/>
                    <a:pt x="9" y="4"/>
                  </a:cubicBezTo>
                  <a:cubicBezTo>
                    <a:pt x="9" y="5"/>
                    <a:pt x="8" y="6"/>
                    <a:pt x="7" y="7"/>
                  </a:cubicBezTo>
                  <a:close/>
                  <a:moveTo>
                    <a:pt x="9" y="5"/>
                  </a:moveTo>
                  <a:cubicBezTo>
                    <a:pt x="9" y="5"/>
                    <a:pt x="9" y="5"/>
                    <a:pt x="9" y="5"/>
                  </a:cubicBezTo>
                  <a:cubicBezTo>
                    <a:pt x="9" y="5"/>
                    <a:pt x="9" y="5"/>
                    <a:pt x="9" y="5"/>
                  </a:cubicBezTo>
                  <a:close/>
                  <a:moveTo>
                    <a:pt x="11" y="4"/>
                  </a:moveTo>
                  <a:cubicBezTo>
                    <a:pt x="11" y="4"/>
                    <a:pt x="11" y="4"/>
                    <a:pt x="11" y="4"/>
                  </a:cubicBezTo>
                  <a:cubicBezTo>
                    <a:pt x="11" y="4"/>
                    <a:pt x="11" y="4"/>
                    <a:pt x="11" y="4"/>
                  </a:cubicBezTo>
                  <a:cubicBezTo>
                    <a:pt x="11" y="4"/>
                    <a:pt x="11" y="4"/>
                    <a:pt x="11" y="4"/>
                  </a:cubicBezTo>
                  <a:cubicBezTo>
                    <a:pt x="11" y="4"/>
                    <a:pt x="11" y="4"/>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7"/>
            <p:cNvSpPr>
              <a:spLocks noEditPoints="1"/>
            </p:cNvSpPr>
            <p:nvPr/>
          </p:nvSpPr>
          <p:spPr bwMode="auto">
            <a:xfrm>
              <a:off x="2344" y="1745"/>
              <a:ext cx="239" cy="124"/>
            </a:xfrm>
            <a:custGeom>
              <a:avLst/>
              <a:gdLst>
                <a:gd name="T0" fmla="*/ 26 w 67"/>
                <a:gd name="T1" fmla="*/ 35 h 35"/>
                <a:gd name="T2" fmla="*/ 0 w 67"/>
                <a:gd name="T3" fmla="*/ 21 h 35"/>
                <a:gd name="T4" fmla="*/ 0 w 67"/>
                <a:gd name="T5" fmla="*/ 21 h 35"/>
                <a:gd name="T6" fmla="*/ 3 w 67"/>
                <a:gd name="T7" fmla="*/ 19 h 35"/>
                <a:gd name="T8" fmla="*/ 4 w 67"/>
                <a:gd name="T9" fmla="*/ 21 h 35"/>
                <a:gd name="T10" fmla="*/ 4 w 67"/>
                <a:gd name="T11" fmla="*/ 21 h 35"/>
                <a:gd name="T12" fmla="*/ 8 w 67"/>
                <a:gd name="T13" fmla="*/ 25 h 35"/>
                <a:gd name="T14" fmla="*/ 8 w 67"/>
                <a:gd name="T15" fmla="*/ 25 h 35"/>
                <a:gd name="T16" fmla="*/ 26 w 67"/>
                <a:gd name="T17" fmla="*/ 31 h 35"/>
                <a:gd name="T18" fmla="*/ 26 w 67"/>
                <a:gd name="T19" fmla="*/ 31 h 35"/>
                <a:gd name="T20" fmla="*/ 36 w 67"/>
                <a:gd name="T21" fmla="*/ 29 h 35"/>
                <a:gd name="T22" fmla="*/ 36 w 67"/>
                <a:gd name="T23" fmla="*/ 29 h 35"/>
                <a:gd name="T24" fmla="*/ 59 w 67"/>
                <a:gd name="T25" fmla="*/ 13 h 35"/>
                <a:gd name="T26" fmla="*/ 59 w 67"/>
                <a:gd name="T27" fmla="*/ 13 h 35"/>
                <a:gd name="T28" fmla="*/ 63 w 67"/>
                <a:gd name="T29" fmla="*/ 0 h 35"/>
                <a:gd name="T30" fmla="*/ 63 w 67"/>
                <a:gd name="T31" fmla="*/ 0 h 35"/>
                <a:gd name="T32" fmla="*/ 67 w 67"/>
                <a:gd name="T33" fmla="*/ 1 h 35"/>
                <a:gd name="T34" fmla="*/ 37 w 67"/>
                <a:gd name="T35" fmla="*/ 33 h 35"/>
                <a:gd name="T36" fmla="*/ 37 w 67"/>
                <a:gd name="T37" fmla="*/ 33 h 35"/>
                <a:gd name="T38" fmla="*/ 26 w 67"/>
                <a:gd name="T39" fmla="*/ 35 h 35"/>
                <a:gd name="T40" fmla="*/ 26 w 67"/>
                <a:gd name="T41" fmla="*/ 35 h 35"/>
                <a:gd name="T42" fmla="*/ 26 w 67"/>
                <a:gd name="T43" fmla="*/ 35 h 35"/>
                <a:gd name="T44" fmla="*/ 0 w 67"/>
                <a:gd name="T45" fmla="*/ 21 h 35"/>
                <a:gd name="T46" fmla="*/ 0 w 67"/>
                <a:gd name="T47" fmla="*/ 21 h 35"/>
                <a:gd name="T48" fmla="*/ 0 w 67"/>
                <a:gd name="T49" fmla="*/ 21 h 35"/>
                <a:gd name="T50" fmla="*/ 0 w 67"/>
                <a:gd name="T51" fmla="*/ 21 h 35"/>
                <a:gd name="T52" fmla="*/ 0 w 67"/>
                <a:gd name="T53"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35">
                  <a:moveTo>
                    <a:pt x="26" y="35"/>
                  </a:moveTo>
                  <a:cubicBezTo>
                    <a:pt x="7" y="35"/>
                    <a:pt x="0" y="22"/>
                    <a:pt x="0" y="21"/>
                  </a:cubicBezTo>
                  <a:cubicBezTo>
                    <a:pt x="0" y="21"/>
                    <a:pt x="0" y="21"/>
                    <a:pt x="0" y="21"/>
                  </a:cubicBezTo>
                  <a:cubicBezTo>
                    <a:pt x="3" y="19"/>
                    <a:pt x="3" y="19"/>
                    <a:pt x="3" y="19"/>
                  </a:cubicBezTo>
                  <a:cubicBezTo>
                    <a:pt x="3" y="19"/>
                    <a:pt x="3" y="20"/>
                    <a:pt x="4" y="21"/>
                  </a:cubicBezTo>
                  <a:cubicBezTo>
                    <a:pt x="4" y="21"/>
                    <a:pt x="4" y="21"/>
                    <a:pt x="4" y="21"/>
                  </a:cubicBezTo>
                  <a:cubicBezTo>
                    <a:pt x="5" y="22"/>
                    <a:pt x="6" y="23"/>
                    <a:pt x="8" y="25"/>
                  </a:cubicBezTo>
                  <a:cubicBezTo>
                    <a:pt x="8" y="25"/>
                    <a:pt x="8" y="25"/>
                    <a:pt x="8" y="25"/>
                  </a:cubicBezTo>
                  <a:cubicBezTo>
                    <a:pt x="11" y="28"/>
                    <a:pt x="17" y="31"/>
                    <a:pt x="26" y="31"/>
                  </a:cubicBezTo>
                  <a:cubicBezTo>
                    <a:pt x="26" y="31"/>
                    <a:pt x="26" y="31"/>
                    <a:pt x="26" y="31"/>
                  </a:cubicBezTo>
                  <a:cubicBezTo>
                    <a:pt x="29" y="31"/>
                    <a:pt x="32" y="30"/>
                    <a:pt x="36" y="29"/>
                  </a:cubicBezTo>
                  <a:cubicBezTo>
                    <a:pt x="36" y="29"/>
                    <a:pt x="36" y="29"/>
                    <a:pt x="36" y="29"/>
                  </a:cubicBezTo>
                  <a:cubicBezTo>
                    <a:pt x="48" y="27"/>
                    <a:pt x="55" y="19"/>
                    <a:pt x="59" y="13"/>
                  </a:cubicBezTo>
                  <a:cubicBezTo>
                    <a:pt x="59" y="13"/>
                    <a:pt x="59" y="13"/>
                    <a:pt x="59" y="13"/>
                  </a:cubicBezTo>
                  <a:cubicBezTo>
                    <a:pt x="63" y="6"/>
                    <a:pt x="63" y="0"/>
                    <a:pt x="63" y="0"/>
                  </a:cubicBezTo>
                  <a:cubicBezTo>
                    <a:pt x="63" y="0"/>
                    <a:pt x="63" y="0"/>
                    <a:pt x="63" y="0"/>
                  </a:cubicBezTo>
                  <a:cubicBezTo>
                    <a:pt x="67" y="1"/>
                    <a:pt x="67" y="1"/>
                    <a:pt x="67" y="1"/>
                  </a:cubicBezTo>
                  <a:cubicBezTo>
                    <a:pt x="67" y="1"/>
                    <a:pt x="64" y="27"/>
                    <a:pt x="37" y="33"/>
                  </a:cubicBezTo>
                  <a:cubicBezTo>
                    <a:pt x="37" y="33"/>
                    <a:pt x="37" y="33"/>
                    <a:pt x="37" y="33"/>
                  </a:cubicBezTo>
                  <a:cubicBezTo>
                    <a:pt x="33" y="34"/>
                    <a:pt x="29" y="35"/>
                    <a:pt x="26" y="35"/>
                  </a:cubicBezTo>
                  <a:cubicBezTo>
                    <a:pt x="26" y="35"/>
                    <a:pt x="26" y="35"/>
                    <a:pt x="26" y="35"/>
                  </a:cubicBezTo>
                  <a:cubicBezTo>
                    <a:pt x="26" y="35"/>
                    <a:pt x="26" y="35"/>
                    <a:pt x="26" y="35"/>
                  </a:cubicBezTo>
                  <a:close/>
                  <a:moveTo>
                    <a:pt x="0" y="21"/>
                  </a:moveTo>
                  <a:cubicBezTo>
                    <a:pt x="0" y="21"/>
                    <a:pt x="0" y="21"/>
                    <a:pt x="0" y="21"/>
                  </a:cubicBezTo>
                  <a:cubicBezTo>
                    <a:pt x="0" y="21"/>
                    <a:pt x="0" y="21"/>
                    <a:pt x="0" y="21"/>
                  </a:cubicBezTo>
                  <a:cubicBezTo>
                    <a:pt x="0" y="21"/>
                    <a:pt x="0" y="21"/>
                    <a:pt x="0" y="21"/>
                  </a:cubicBezTo>
                  <a:cubicBezTo>
                    <a:pt x="0" y="21"/>
                    <a:pt x="0" y="21"/>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8"/>
            <p:cNvSpPr>
              <a:spLocks noEditPoints="1"/>
            </p:cNvSpPr>
            <p:nvPr/>
          </p:nvSpPr>
          <p:spPr bwMode="auto">
            <a:xfrm>
              <a:off x="2333" y="1738"/>
              <a:ext cx="257" cy="138"/>
            </a:xfrm>
            <a:custGeom>
              <a:avLst/>
              <a:gdLst>
                <a:gd name="T0" fmla="*/ 29 w 72"/>
                <a:gd name="T1" fmla="*/ 37 h 39"/>
                <a:gd name="T2" fmla="*/ 29 w 72"/>
                <a:gd name="T3" fmla="*/ 35 h 39"/>
                <a:gd name="T4" fmla="*/ 39 w 72"/>
                <a:gd name="T5" fmla="*/ 33 h 39"/>
                <a:gd name="T6" fmla="*/ 29 w 72"/>
                <a:gd name="T7" fmla="*/ 35 h 39"/>
                <a:gd name="T8" fmla="*/ 29 w 72"/>
                <a:gd name="T9" fmla="*/ 35 h 39"/>
                <a:gd name="T10" fmla="*/ 29 w 72"/>
                <a:gd name="T11" fmla="*/ 35 h 39"/>
                <a:gd name="T12" fmla="*/ 29 w 72"/>
                <a:gd name="T13" fmla="*/ 37 h 39"/>
                <a:gd name="T14" fmla="*/ 29 w 72"/>
                <a:gd name="T15" fmla="*/ 39 h 39"/>
                <a:gd name="T16" fmla="*/ 1 w 72"/>
                <a:gd name="T17" fmla="*/ 25 h 39"/>
                <a:gd name="T18" fmla="*/ 1 w 72"/>
                <a:gd name="T19" fmla="*/ 24 h 39"/>
                <a:gd name="T20" fmla="*/ 6 w 72"/>
                <a:gd name="T21" fmla="*/ 19 h 39"/>
                <a:gd name="T22" fmla="*/ 8 w 72"/>
                <a:gd name="T23" fmla="*/ 20 h 39"/>
                <a:gd name="T24" fmla="*/ 8 w 72"/>
                <a:gd name="T25" fmla="*/ 20 h 39"/>
                <a:gd name="T26" fmla="*/ 8 w 72"/>
                <a:gd name="T27" fmla="*/ 20 h 39"/>
                <a:gd name="T28" fmla="*/ 8 w 72"/>
                <a:gd name="T29" fmla="*/ 21 h 39"/>
                <a:gd name="T30" fmla="*/ 8 w 72"/>
                <a:gd name="T31" fmla="*/ 21 h 39"/>
                <a:gd name="T32" fmla="*/ 9 w 72"/>
                <a:gd name="T33" fmla="*/ 22 h 39"/>
                <a:gd name="T34" fmla="*/ 12 w 72"/>
                <a:gd name="T35" fmla="*/ 25 h 39"/>
                <a:gd name="T36" fmla="*/ 29 w 72"/>
                <a:gd name="T37" fmla="*/ 31 h 39"/>
                <a:gd name="T38" fmla="*/ 38 w 72"/>
                <a:gd name="T39" fmla="*/ 29 h 39"/>
                <a:gd name="T40" fmla="*/ 60 w 72"/>
                <a:gd name="T41" fmla="*/ 14 h 39"/>
                <a:gd name="T42" fmla="*/ 64 w 72"/>
                <a:gd name="T43" fmla="*/ 2 h 39"/>
                <a:gd name="T44" fmla="*/ 64 w 72"/>
                <a:gd name="T45" fmla="*/ 2 h 39"/>
                <a:gd name="T46" fmla="*/ 66 w 72"/>
                <a:gd name="T47" fmla="*/ 0 h 39"/>
                <a:gd name="T48" fmla="*/ 70 w 72"/>
                <a:gd name="T49" fmla="*/ 1 h 39"/>
                <a:gd name="T50" fmla="*/ 71 w 72"/>
                <a:gd name="T51" fmla="*/ 1 h 39"/>
                <a:gd name="T52" fmla="*/ 72 w 72"/>
                <a:gd name="T53" fmla="*/ 1 h 39"/>
                <a:gd name="T54" fmla="*/ 72 w 72"/>
                <a:gd name="T55" fmla="*/ 1 h 39"/>
                <a:gd name="T56" fmla="*/ 72 w 72"/>
                <a:gd name="T57" fmla="*/ 1 h 39"/>
                <a:gd name="T58" fmla="*/ 72 w 72"/>
                <a:gd name="T59" fmla="*/ 1 h 39"/>
                <a:gd name="T60" fmla="*/ 72 w 72"/>
                <a:gd name="T61" fmla="*/ 3 h 39"/>
                <a:gd name="T62" fmla="*/ 40 w 72"/>
                <a:gd name="T63" fmla="*/ 37 h 39"/>
                <a:gd name="T64" fmla="*/ 29 w 72"/>
                <a:gd name="T65" fmla="*/ 39 h 39"/>
                <a:gd name="T66" fmla="*/ 3 w 72"/>
                <a:gd name="T67" fmla="*/ 23 h 39"/>
                <a:gd name="T68" fmla="*/ 3 w 72"/>
                <a:gd name="T69"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 h="39">
                  <a:moveTo>
                    <a:pt x="29" y="39"/>
                  </a:moveTo>
                  <a:cubicBezTo>
                    <a:pt x="29" y="37"/>
                    <a:pt x="29" y="37"/>
                    <a:pt x="29" y="37"/>
                  </a:cubicBezTo>
                  <a:cubicBezTo>
                    <a:pt x="29" y="35"/>
                    <a:pt x="29" y="35"/>
                    <a:pt x="29" y="35"/>
                  </a:cubicBezTo>
                  <a:cubicBezTo>
                    <a:pt x="29" y="35"/>
                    <a:pt x="29" y="35"/>
                    <a:pt x="29" y="35"/>
                  </a:cubicBezTo>
                  <a:cubicBezTo>
                    <a:pt x="32" y="35"/>
                    <a:pt x="35" y="34"/>
                    <a:pt x="39" y="33"/>
                  </a:cubicBezTo>
                  <a:cubicBezTo>
                    <a:pt x="39" y="33"/>
                    <a:pt x="39" y="33"/>
                    <a:pt x="39" y="33"/>
                  </a:cubicBezTo>
                  <a:cubicBezTo>
                    <a:pt x="35" y="34"/>
                    <a:pt x="32"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7"/>
                    <a:pt x="29" y="37"/>
                    <a:pt x="29" y="37"/>
                  </a:cubicBezTo>
                  <a:cubicBezTo>
                    <a:pt x="29" y="39"/>
                    <a:pt x="29" y="39"/>
                    <a:pt x="29" y="39"/>
                  </a:cubicBezTo>
                  <a:cubicBezTo>
                    <a:pt x="29" y="39"/>
                    <a:pt x="29" y="39"/>
                    <a:pt x="29" y="39"/>
                  </a:cubicBezTo>
                  <a:cubicBezTo>
                    <a:pt x="12" y="39"/>
                    <a:pt x="4" y="29"/>
                    <a:pt x="1" y="25"/>
                  </a:cubicBezTo>
                  <a:cubicBezTo>
                    <a:pt x="1" y="25"/>
                    <a:pt x="1" y="25"/>
                    <a:pt x="1" y="25"/>
                  </a:cubicBezTo>
                  <a:cubicBezTo>
                    <a:pt x="1" y="25"/>
                    <a:pt x="1" y="25"/>
                    <a:pt x="1" y="25"/>
                  </a:cubicBezTo>
                  <a:cubicBezTo>
                    <a:pt x="1" y="24"/>
                    <a:pt x="1" y="24"/>
                    <a:pt x="1" y="24"/>
                  </a:cubicBezTo>
                  <a:cubicBezTo>
                    <a:pt x="0" y="22"/>
                    <a:pt x="0" y="22"/>
                    <a:pt x="0" y="22"/>
                  </a:cubicBezTo>
                  <a:cubicBezTo>
                    <a:pt x="6" y="19"/>
                    <a:pt x="6" y="19"/>
                    <a:pt x="6" y="19"/>
                  </a:cubicBezTo>
                  <a:cubicBezTo>
                    <a:pt x="6" y="19"/>
                    <a:pt x="6" y="19"/>
                    <a:pt x="6" y="19"/>
                  </a:cubicBezTo>
                  <a:cubicBezTo>
                    <a:pt x="8" y="20"/>
                    <a:pt x="7" y="20"/>
                    <a:pt x="8" y="20"/>
                  </a:cubicBezTo>
                  <a:cubicBezTo>
                    <a:pt x="8" y="20"/>
                    <a:pt x="8" y="20"/>
                    <a:pt x="8" y="20"/>
                  </a:cubicBezTo>
                  <a:cubicBezTo>
                    <a:pt x="8" y="20"/>
                    <a:pt x="8" y="20"/>
                    <a:pt x="8" y="20"/>
                  </a:cubicBezTo>
                  <a:cubicBezTo>
                    <a:pt x="8" y="20"/>
                    <a:pt x="8" y="20"/>
                    <a:pt x="8" y="20"/>
                  </a:cubicBezTo>
                  <a:cubicBezTo>
                    <a:pt x="8" y="20"/>
                    <a:pt x="8" y="20"/>
                    <a:pt x="8" y="20"/>
                  </a:cubicBezTo>
                  <a:cubicBezTo>
                    <a:pt x="8" y="20"/>
                    <a:pt x="8" y="20"/>
                    <a:pt x="8" y="20"/>
                  </a:cubicBezTo>
                  <a:cubicBezTo>
                    <a:pt x="8" y="20"/>
                    <a:pt x="8" y="20"/>
                    <a:pt x="8" y="21"/>
                  </a:cubicBezTo>
                  <a:cubicBezTo>
                    <a:pt x="8" y="21"/>
                    <a:pt x="8" y="21"/>
                    <a:pt x="8" y="21"/>
                  </a:cubicBezTo>
                  <a:cubicBezTo>
                    <a:pt x="8" y="21"/>
                    <a:pt x="8" y="21"/>
                    <a:pt x="8" y="21"/>
                  </a:cubicBezTo>
                  <a:cubicBezTo>
                    <a:pt x="8" y="21"/>
                    <a:pt x="8" y="21"/>
                    <a:pt x="8" y="21"/>
                  </a:cubicBezTo>
                  <a:cubicBezTo>
                    <a:pt x="8" y="21"/>
                    <a:pt x="8" y="21"/>
                    <a:pt x="9" y="22"/>
                  </a:cubicBezTo>
                  <a:cubicBezTo>
                    <a:pt x="9" y="22"/>
                    <a:pt x="9" y="22"/>
                    <a:pt x="9" y="22"/>
                  </a:cubicBezTo>
                  <a:cubicBezTo>
                    <a:pt x="9" y="23"/>
                    <a:pt x="11" y="24"/>
                    <a:pt x="12" y="25"/>
                  </a:cubicBezTo>
                  <a:cubicBezTo>
                    <a:pt x="12" y="25"/>
                    <a:pt x="12" y="25"/>
                    <a:pt x="12" y="25"/>
                  </a:cubicBezTo>
                  <a:cubicBezTo>
                    <a:pt x="15" y="28"/>
                    <a:pt x="20" y="31"/>
                    <a:pt x="29" y="31"/>
                  </a:cubicBezTo>
                  <a:cubicBezTo>
                    <a:pt x="29" y="31"/>
                    <a:pt x="29" y="31"/>
                    <a:pt x="29" y="31"/>
                  </a:cubicBezTo>
                  <a:cubicBezTo>
                    <a:pt x="31" y="31"/>
                    <a:pt x="35" y="30"/>
                    <a:pt x="38" y="29"/>
                  </a:cubicBezTo>
                  <a:cubicBezTo>
                    <a:pt x="38" y="29"/>
                    <a:pt x="38" y="29"/>
                    <a:pt x="38" y="29"/>
                  </a:cubicBezTo>
                  <a:cubicBezTo>
                    <a:pt x="50" y="27"/>
                    <a:pt x="57" y="20"/>
                    <a:pt x="60" y="14"/>
                  </a:cubicBezTo>
                  <a:cubicBezTo>
                    <a:pt x="60" y="14"/>
                    <a:pt x="60" y="14"/>
                    <a:pt x="60" y="14"/>
                  </a:cubicBezTo>
                  <a:cubicBezTo>
                    <a:pt x="63" y="8"/>
                    <a:pt x="64" y="3"/>
                    <a:pt x="64" y="2"/>
                  </a:cubicBezTo>
                  <a:cubicBezTo>
                    <a:pt x="64" y="2"/>
                    <a:pt x="64" y="2"/>
                    <a:pt x="64" y="2"/>
                  </a:cubicBezTo>
                  <a:cubicBezTo>
                    <a:pt x="64" y="2"/>
                    <a:pt x="64" y="2"/>
                    <a:pt x="64" y="2"/>
                  </a:cubicBezTo>
                  <a:cubicBezTo>
                    <a:pt x="64" y="0"/>
                    <a:pt x="64" y="0"/>
                    <a:pt x="64" y="0"/>
                  </a:cubicBezTo>
                  <a:cubicBezTo>
                    <a:pt x="66" y="0"/>
                    <a:pt x="66" y="0"/>
                    <a:pt x="66" y="0"/>
                  </a:cubicBezTo>
                  <a:cubicBezTo>
                    <a:pt x="70" y="1"/>
                    <a:pt x="70" y="1"/>
                    <a:pt x="70" y="1"/>
                  </a:cubicBezTo>
                  <a:cubicBezTo>
                    <a:pt x="70" y="1"/>
                    <a:pt x="70" y="1"/>
                    <a:pt x="70" y="1"/>
                  </a:cubicBezTo>
                  <a:cubicBezTo>
                    <a:pt x="71" y="1"/>
                    <a:pt x="71" y="1"/>
                    <a:pt x="71" y="1"/>
                  </a:cubicBezTo>
                  <a:cubicBezTo>
                    <a:pt x="71" y="1"/>
                    <a:pt x="71" y="1"/>
                    <a:pt x="71" y="1"/>
                  </a:cubicBezTo>
                  <a:cubicBezTo>
                    <a:pt x="71" y="1"/>
                    <a:pt x="71"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2"/>
                    <a:pt x="72" y="2"/>
                    <a:pt x="72" y="3"/>
                  </a:cubicBezTo>
                  <a:cubicBezTo>
                    <a:pt x="72" y="3"/>
                    <a:pt x="72" y="3"/>
                    <a:pt x="72" y="3"/>
                  </a:cubicBezTo>
                  <a:cubicBezTo>
                    <a:pt x="72" y="4"/>
                    <a:pt x="69" y="31"/>
                    <a:pt x="40" y="37"/>
                  </a:cubicBezTo>
                  <a:cubicBezTo>
                    <a:pt x="40" y="37"/>
                    <a:pt x="40" y="37"/>
                    <a:pt x="40" y="37"/>
                  </a:cubicBezTo>
                  <a:cubicBezTo>
                    <a:pt x="36" y="38"/>
                    <a:pt x="32" y="39"/>
                    <a:pt x="29" y="39"/>
                  </a:cubicBezTo>
                  <a:cubicBezTo>
                    <a:pt x="29" y="39"/>
                    <a:pt x="29" y="39"/>
                    <a:pt x="29" y="39"/>
                  </a:cubicBezTo>
                  <a:cubicBezTo>
                    <a:pt x="29" y="39"/>
                    <a:pt x="29" y="39"/>
                    <a:pt x="29" y="39"/>
                  </a:cubicBezTo>
                  <a:close/>
                  <a:moveTo>
                    <a:pt x="3" y="23"/>
                  </a:moveTo>
                  <a:cubicBezTo>
                    <a:pt x="3" y="21"/>
                    <a:pt x="3" y="21"/>
                    <a:pt x="3" y="21"/>
                  </a:cubicBezTo>
                  <a:cubicBezTo>
                    <a:pt x="3" y="23"/>
                    <a:pt x="3" y="23"/>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49"/>
            <p:cNvSpPr/>
            <p:nvPr/>
          </p:nvSpPr>
          <p:spPr bwMode="auto">
            <a:xfrm>
              <a:off x="2380" y="1742"/>
              <a:ext cx="7" cy="14"/>
            </a:xfrm>
            <a:custGeom>
              <a:avLst/>
              <a:gdLst>
                <a:gd name="T0" fmla="*/ 0 w 7"/>
                <a:gd name="T1" fmla="*/ 14 h 14"/>
                <a:gd name="T2" fmla="*/ 0 w 7"/>
                <a:gd name="T3" fmla="*/ 0 h 14"/>
                <a:gd name="T4" fmla="*/ 7 w 7"/>
                <a:gd name="T5" fmla="*/ 0 h 14"/>
                <a:gd name="T6" fmla="*/ 7 w 7"/>
                <a:gd name="T7" fmla="*/ 14 h 14"/>
                <a:gd name="T8" fmla="*/ 0 w 7"/>
                <a:gd name="T9" fmla="*/ 14 h 14"/>
                <a:gd name="T10" fmla="*/ 0 w 7"/>
                <a:gd name="T11" fmla="*/ 14 h 14"/>
              </a:gdLst>
              <a:ahLst/>
              <a:cxnLst>
                <a:cxn ang="0">
                  <a:pos x="T0" y="T1"/>
                </a:cxn>
                <a:cxn ang="0">
                  <a:pos x="T2" y="T3"/>
                </a:cxn>
                <a:cxn ang="0">
                  <a:pos x="T4" y="T5"/>
                </a:cxn>
                <a:cxn ang="0">
                  <a:pos x="T6" y="T7"/>
                </a:cxn>
                <a:cxn ang="0">
                  <a:pos x="T8" y="T9"/>
                </a:cxn>
                <a:cxn ang="0">
                  <a:pos x="T10" y="T11"/>
                </a:cxn>
              </a:cxnLst>
              <a:rect l="0" t="0" r="r" b="b"/>
              <a:pathLst>
                <a:path w="7" h="14">
                  <a:moveTo>
                    <a:pt x="0" y="14"/>
                  </a:moveTo>
                  <a:lnTo>
                    <a:pt x="0" y="0"/>
                  </a:lnTo>
                  <a:lnTo>
                    <a:pt x="7" y="0"/>
                  </a:lnTo>
                  <a:lnTo>
                    <a:pt x="7" y="14"/>
                  </a:lnTo>
                  <a:lnTo>
                    <a:pt x="0" y="14"/>
                  </a:lnTo>
                  <a:lnTo>
                    <a:pt x="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50"/>
            <p:cNvSpPr/>
            <p:nvPr/>
          </p:nvSpPr>
          <p:spPr bwMode="auto">
            <a:xfrm>
              <a:off x="2372" y="1735"/>
              <a:ext cx="22" cy="28"/>
            </a:xfrm>
            <a:custGeom>
              <a:avLst/>
              <a:gdLst>
                <a:gd name="T0" fmla="*/ 15 w 22"/>
                <a:gd name="T1" fmla="*/ 28 h 28"/>
                <a:gd name="T2" fmla="*/ 8 w 22"/>
                <a:gd name="T3" fmla="*/ 28 h 28"/>
                <a:gd name="T4" fmla="*/ 8 w 22"/>
                <a:gd name="T5" fmla="*/ 21 h 28"/>
                <a:gd name="T6" fmla="*/ 15 w 22"/>
                <a:gd name="T7" fmla="*/ 21 h 28"/>
                <a:gd name="T8" fmla="*/ 8 w 22"/>
                <a:gd name="T9" fmla="*/ 21 h 28"/>
                <a:gd name="T10" fmla="*/ 8 w 22"/>
                <a:gd name="T11" fmla="*/ 28 h 28"/>
                <a:gd name="T12" fmla="*/ 0 w 22"/>
                <a:gd name="T13" fmla="*/ 28 h 28"/>
                <a:gd name="T14" fmla="*/ 0 w 22"/>
                <a:gd name="T15" fmla="*/ 0 h 28"/>
                <a:gd name="T16" fmla="*/ 8 w 22"/>
                <a:gd name="T17" fmla="*/ 0 h 28"/>
                <a:gd name="T18" fmla="*/ 22 w 22"/>
                <a:gd name="T19" fmla="*/ 0 h 28"/>
                <a:gd name="T20" fmla="*/ 22 w 22"/>
                <a:gd name="T21" fmla="*/ 28 h 28"/>
                <a:gd name="T22" fmla="*/ 15 w 22"/>
                <a:gd name="T23" fmla="*/ 28 h 28"/>
                <a:gd name="T24" fmla="*/ 15 w 22"/>
                <a:gd name="T25"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8">
                  <a:moveTo>
                    <a:pt x="15" y="28"/>
                  </a:moveTo>
                  <a:lnTo>
                    <a:pt x="8" y="28"/>
                  </a:lnTo>
                  <a:lnTo>
                    <a:pt x="8" y="21"/>
                  </a:lnTo>
                  <a:lnTo>
                    <a:pt x="15" y="21"/>
                  </a:lnTo>
                  <a:lnTo>
                    <a:pt x="8" y="21"/>
                  </a:lnTo>
                  <a:lnTo>
                    <a:pt x="8" y="28"/>
                  </a:lnTo>
                  <a:lnTo>
                    <a:pt x="0" y="28"/>
                  </a:lnTo>
                  <a:lnTo>
                    <a:pt x="0" y="0"/>
                  </a:lnTo>
                  <a:lnTo>
                    <a:pt x="8" y="0"/>
                  </a:lnTo>
                  <a:lnTo>
                    <a:pt x="22" y="0"/>
                  </a:lnTo>
                  <a:lnTo>
                    <a:pt x="22" y="28"/>
                  </a:lnTo>
                  <a:lnTo>
                    <a:pt x="15" y="28"/>
                  </a:lnTo>
                  <a:lnTo>
                    <a:pt x="1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51"/>
            <p:cNvSpPr/>
            <p:nvPr/>
          </p:nvSpPr>
          <p:spPr bwMode="auto">
            <a:xfrm>
              <a:off x="2529" y="1710"/>
              <a:ext cx="18" cy="14"/>
            </a:xfrm>
            <a:custGeom>
              <a:avLst/>
              <a:gdLst>
                <a:gd name="T0" fmla="*/ 0 w 18"/>
                <a:gd name="T1" fmla="*/ 14 h 14"/>
                <a:gd name="T2" fmla="*/ 0 w 18"/>
                <a:gd name="T3" fmla="*/ 0 h 14"/>
                <a:gd name="T4" fmla="*/ 18 w 18"/>
                <a:gd name="T5" fmla="*/ 0 h 14"/>
                <a:gd name="T6" fmla="*/ 18 w 18"/>
                <a:gd name="T7" fmla="*/ 14 h 14"/>
                <a:gd name="T8" fmla="*/ 0 w 18"/>
                <a:gd name="T9" fmla="*/ 14 h 14"/>
                <a:gd name="T10" fmla="*/ 0 w 18"/>
                <a:gd name="T11" fmla="*/ 14 h 14"/>
              </a:gdLst>
              <a:ahLst/>
              <a:cxnLst>
                <a:cxn ang="0">
                  <a:pos x="T0" y="T1"/>
                </a:cxn>
                <a:cxn ang="0">
                  <a:pos x="T2" y="T3"/>
                </a:cxn>
                <a:cxn ang="0">
                  <a:pos x="T4" y="T5"/>
                </a:cxn>
                <a:cxn ang="0">
                  <a:pos x="T6" y="T7"/>
                </a:cxn>
                <a:cxn ang="0">
                  <a:pos x="T8" y="T9"/>
                </a:cxn>
                <a:cxn ang="0">
                  <a:pos x="T10" y="T11"/>
                </a:cxn>
              </a:cxnLst>
              <a:rect l="0" t="0" r="r" b="b"/>
              <a:pathLst>
                <a:path w="18" h="14">
                  <a:moveTo>
                    <a:pt x="0" y="14"/>
                  </a:moveTo>
                  <a:lnTo>
                    <a:pt x="0" y="0"/>
                  </a:lnTo>
                  <a:lnTo>
                    <a:pt x="18" y="0"/>
                  </a:lnTo>
                  <a:lnTo>
                    <a:pt x="18" y="14"/>
                  </a:lnTo>
                  <a:lnTo>
                    <a:pt x="0" y="14"/>
                  </a:lnTo>
                  <a:lnTo>
                    <a:pt x="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52"/>
            <p:cNvSpPr>
              <a:spLocks noEditPoints="1"/>
            </p:cNvSpPr>
            <p:nvPr/>
          </p:nvSpPr>
          <p:spPr bwMode="auto">
            <a:xfrm>
              <a:off x="2522" y="1703"/>
              <a:ext cx="32" cy="28"/>
            </a:xfrm>
            <a:custGeom>
              <a:avLst/>
              <a:gdLst>
                <a:gd name="T0" fmla="*/ 25 w 32"/>
                <a:gd name="T1" fmla="*/ 28 h 28"/>
                <a:gd name="T2" fmla="*/ 7 w 32"/>
                <a:gd name="T3" fmla="*/ 28 h 28"/>
                <a:gd name="T4" fmla="*/ 7 w 32"/>
                <a:gd name="T5" fmla="*/ 21 h 28"/>
                <a:gd name="T6" fmla="*/ 14 w 32"/>
                <a:gd name="T7" fmla="*/ 21 h 28"/>
                <a:gd name="T8" fmla="*/ 7 w 32"/>
                <a:gd name="T9" fmla="*/ 21 h 28"/>
                <a:gd name="T10" fmla="*/ 7 w 32"/>
                <a:gd name="T11" fmla="*/ 28 h 28"/>
                <a:gd name="T12" fmla="*/ 0 w 32"/>
                <a:gd name="T13" fmla="*/ 28 h 28"/>
                <a:gd name="T14" fmla="*/ 0 w 32"/>
                <a:gd name="T15" fmla="*/ 0 h 28"/>
                <a:gd name="T16" fmla="*/ 32 w 32"/>
                <a:gd name="T17" fmla="*/ 0 h 28"/>
                <a:gd name="T18" fmla="*/ 32 w 32"/>
                <a:gd name="T19" fmla="*/ 28 h 28"/>
                <a:gd name="T20" fmla="*/ 25 w 32"/>
                <a:gd name="T21" fmla="*/ 28 h 28"/>
                <a:gd name="T22" fmla="*/ 25 w 32"/>
                <a:gd name="T23" fmla="*/ 28 h 28"/>
                <a:gd name="T24" fmla="*/ 18 w 32"/>
                <a:gd name="T25" fmla="*/ 14 h 28"/>
                <a:gd name="T26" fmla="*/ 18 w 32"/>
                <a:gd name="T27" fmla="*/ 14 h 28"/>
                <a:gd name="T28" fmla="*/ 14 w 32"/>
                <a:gd name="T29" fmla="*/ 14 h 28"/>
                <a:gd name="T30" fmla="*/ 14 w 32"/>
                <a:gd name="T31" fmla="*/ 14 h 28"/>
                <a:gd name="T32" fmla="*/ 18 w 32"/>
                <a:gd name="T33" fmla="*/ 14 h 28"/>
                <a:gd name="T34" fmla="*/ 18 w 32"/>
                <a:gd name="T3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28">
                  <a:moveTo>
                    <a:pt x="25" y="28"/>
                  </a:moveTo>
                  <a:lnTo>
                    <a:pt x="7" y="28"/>
                  </a:lnTo>
                  <a:lnTo>
                    <a:pt x="7" y="21"/>
                  </a:lnTo>
                  <a:lnTo>
                    <a:pt x="14" y="21"/>
                  </a:lnTo>
                  <a:lnTo>
                    <a:pt x="7" y="21"/>
                  </a:lnTo>
                  <a:lnTo>
                    <a:pt x="7" y="28"/>
                  </a:lnTo>
                  <a:lnTo>
                    <a:pt x="0" y="28"/>
                  </a:lnTo>
                  <a:lnTo>
                    <a:pt x="0" y="0"/>
                  </a:lnTo>
                  <a:lnTo>
                    <a:pt x="32" y="0"/>
                  </a:lnTo>
                  <a:lnTo>
                    <a:pt x="32" y="28"/>
                  </a:lnTo>
                  <a:lnTo>
                    <a:pt x="25" y="28"/>
                  </a:lnTo>
                  <a:lnTo>
                    <a:pt x="25" y="28"/>
                  </a:lnTo>
                  <a:close/>
                  <a:moveTo>
                    <a:pt x="18" y="14"/>
                  </a:moveTo>
                  <a:lnTo>
                    <a:pt x="18" y="14"/>
                  </a:lnTo>
                  <a:lnTo>
                    <a:pt x="14" y="14"/>
                  </a:lnTo>
                  <a:lnTo>
                    <a:pt x="14" y="14"/>
                  </a:lnTo>
                  <a:lnTo>
                    <a:pt x="18" y="14"/>
                  </a:lnTo>
                  <a:lnTo>
                    <a:pt x="18"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3"/>
            <p:cNvSpPr/>
            <p:nvPr/>
          </p:nvSpPr>
          <p:spPr bwMode="auto">
            <a:xfrm>
              <a:off x="2294" y="1997"/>
              <a:ext cx="371" cy="408"/>
            </a:xfrm>
            <a:custGeom>
              <a:avLst/>
              <a:gdLst>
                <a:gd name="T0" fmla="*/ 17 w 104"/>
                <a:gd name="T1" fmla="*/ 89 h 115"/>
                <a:gd name="T2" fmla="*/ 0 w 104"/>
                <a:gd name="T3" fmla="*/ 53 h 115"/>
                <a:gd name="T4" fmla="*/ 0 w 104"/>
                <a:gd name="T5" fmla="*/ 53 h 115"/>
                <a:gd name="T6" fmla="*/ 0 w 104"/>
                <a:gd name="T7" fmla="*/ 50 h 115"/>
                <a:gd name="T8" fmla="*/ 0 w 104"/>
                <a:gd name="T9" fmla="*/ 50 h 115"/>
                <a:gd name="T10" fmla="*/ 31 w 104"/>
                <a:gd name="T11" fmla="*/ 5 h 115"/>
                <a:gd name="T12" fmla="*/ 31 w 104"/>
                <a:gd name="T13" fmla="*/ 5 h 115"/>
                <a:gd name="T14" fmla="*/ 33 w 104"/>
                <a:gd name="T15" fmla="*/ 8 h 115"/>
                <a:gd name="T16" fmla="*/ 19 w 104"/>
                <a:gd name="T17" fmla="*/ 19 h 115"/>
                <a:gd name="T18" fmla="*/ 19 w 104"/>
                <a:gd name="T19" fmla="*/ 19 h 115"/>
                <a:gd name="T20" fmla="*/ 4 w 104"/>
                <a:gd name="T21" fmla="*/ 50 h 115"/>
                <a:gd name="T22" fmla="*/ 4 w 104"/>
                <a:gd name="T23" fmla="*/ 50 h 115"/>
                <a:gd name="T24" fmla="*/ 4 w 104"/>
                <a:gd name="T25" fmla="*/ 52 h 115"/>
                <a:gd name="T26" fmla="*/ 4 w 104"/>
                <a:gd name="T27" fmla="*/ 52 h 115"/>
                <a:gd name="T28" fmla="*/ 20 w 104"/>
                <a:gd name="T29" fmla="*/ 86 h 115"/>
                <a:gd name="T30" fmla="*/ 20 w 104"/>
                <a:gd name="T31" fmla="*/ 86 h 115"/>
                <a:gd name="T32" fmla="*/ 51 w 104"/>
                <a:gd name="T33" fmla="*/ 111 h 115"/>
                <a:gd name="T34" fmla="*/ 51 w 104"/>
                <a:gd name="T35" fmla="*/ 111 h 115"/>
                <a:gd name="T36" fmla="*/ 83 w 104"/>
                <a:gd name="T37" fmla="*/ 81 h 115"/>
                <a:gd name="T38" fmla="*/ 83 w 104"/>
                <a:gd name="T39" fmla="*/ 81 h 115"/>
                <a:gd name="T40" fmla="*/ 100 w 104"/>
                <a:gd name="T41" fmla="*/ 39 h 115"/>
                <a:gd name="T42" fmla="*/ 100 w 104"/>
                <a:gd name="T43" fmla="*/ 39 h 115"/>
                <a:gd name="T44" fmla="*/ 100 w 104"/>
                <a:gd name="T45" fmla="*/ 39 h 115"/>
                <a:gd name="T46" fmla="*/ 100 w 104"/>
                <a:gd name="T47" fmla="*/ 39 h 115"/>
                <a:gd name="T48" fmla="*/ 91 w 104"/>
                <a:gd name="T49" fmla="*/ 16 h 115"/>
                <a:gd name="T50" fmla="*/ 91 w 104"/>
                <a:gd name="T51" fmla="*/ 16 h 115"/>
                <a:gd name="T52" fmla="*/ 79 w 104"/>
                <a:gd name="T53" fmla="*/ 4 h 115"/>
                <a:gd name="T54" fmla="*/ 79 w 104"/>
                <a:gd name="T55" fmla="*/ 4 h 115"/>
                <a:gd name="T56" fmla="*/ 79 w 104"/>
                <a:gd name="T57" fmla="*/ 0 h 115"/>
                <a:gd name="T58" fmla="*/ 94 w 104"/>
                <a:gd name="T59" fmla="*/ 13 h 115"/>
                <a:gd name="T60" fmla="*/ 94 w 104"/>
                <a:gd name="T61" fmla="*/ 13 h 115"/>
                <a:gd name="T62" fmla="*/ 104 w 104"/>
                <a:gd name="T63" fmla="*/ 39 h 115"/>
                <a:gd name="T64" fmla="*/ 104 w 104"/>
                <a:gd name="T65" fmla="*/ 39 h 115"/>
                <a:gd name="T66" fmla="*/ 104 w 104"/>
                <a:gd name="T67" fmla="*/ 39 h 115"/>
                <a:gd name="T68" fmla="*/ 104 w 104"/>
                <a:gd name="T69" fmla="*/ 39 h 115"/>
                <a:gd name="T70" fmla="*/ 86 w 104"/>
                <a:gd name="T71" fmla="*/ 84 h 115"/>
                <a:gd name="T72" fmla="*/ 86 w 104"/>
                <a:gd name="T73" fmla="*/ 84 h 115"/>
                <a:gd name="T74" fmla="*/ 51 w 104"/>
                <a:gd name="T75" fmla="*/ 115 h 115"/>
                <a:gd name="T76" fmla="*/ 51 w 104"/>
                <a:gd name="T77" fmla="*/ 115 h 115"/>
                <a:gd name="T78" fmla="*/ 17 w 104"/>
                <a:gd name="T79" fmla="*/ 8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5">
                  <a:moveTo>
                    <a:pt x="17" y="89"/>
                  </a:moveTo>
                  <a:cubicBezTo>
                    <a:pt x="7" y="75"/>
                    <a:pt x="1" y="60"/>
                    <a:pt x="0" y="53"/>
                  </a:cubicBezTo>
                  <a:cubicBezTo>
                    <a:pt x="0" y="53"/>
                    <a:pt x="0" y="53"/>
                    <a:pt x="0" y="53"/>
                  </a:cubicBezTo>
                  <a:cubicBezTo>
                    <a:pt x="0" y="52"/>
                    <a:pt x="0" y="51"/>
                    <a:pt x="0" y="50"/>
                  </a:cubicBezTo>
                  <a:cubicBezTo>
                    <a:pt x="0" y="50"/>
                    <a:pt x="0" y="50"/>
                    <a:pt x="0" y="50"/>
                  </a:cubicBezTo>
                  <a:cubicBezTo>
                    <a:pt x="0" y="21"/>
                    <a:pt x="31" y="5"/>
                    <a:pt x="31" y="5"/>
                  </a:cubicBezTo>
                  <a:cubicBezTo>
                    <a:pt x="31" y="5"/>
                    <a:pt x="31" y="5"/>
                    <a:pt x="31" y="5"/>
                  </a:cubicBezTo>
                  <a:cubicBezTo>
                    <a:pt x="33" y="8"/>
                    <a:pt x="33" y="8"/>
                    <a:pt x="33" y="8"/>
                  </a:cubicBezTo>
                  <a:cubicBezTo>
                    <a:pt x="33" y="9"/>
                    <a:pt x="26" y="12"/>
                    <a:pt x="19" y="19"/>
                  </a:cubicBezTo>
                  <a:cubicBezTo>
                    <a:pt x="19" y="19"/>
                    <a:pt x="19" y="19"/>
                    <a:pt x="19" y="19"/>
                  </a:cubicBezTo>
                  <a:cubicBezTo>
                    <a:pt x="11" y="27"/>
                    <a:pt x="4" y="37"/>
                    <a:pt x="4" y="50"/>
                  </a:cubicBezTo>
                  <a:cubicBezTo>
                    <a:pt x="4" y="50"/>
                    <a:pt x="4" y="50"/>
                    <a:pt x="4" y="50"/>
                  </a:cubicBezTo>
                  <a:cubicBezTo>
                    <a:pt x="4" y="51"/>
                    <a:pt x="4" y="52"/>
                    <a:pt x="4" y="52"/>
                  </a:cubicBezTo>
                  <a:cubicBezTo>
                    <a:pt x="4" y="52"/>
                    <a:pt x="4" y="52"/>
                    <a:pt x="4" y="52"/>
                  </a:cubicBezTo>
                  <a:cubicBezTo>
                    <a:pt x="4" y="58"/>
                    <a:pt x="11" y="73"/>
                    <a:pt x="20" y="86"/>
                  </a:cubicBezTo>
                  <a:cubicBezTo>
                    <a:pt x="20" y="86"/>
                    <a:pt x="20" y="86"/>
                    <a:pt x="20" y="86"/>
                  </a:cubicBezTo>
                  <a:cubicBezTo>
                    <a:pt x="29" y="100"/>
                    <a:pt x="41" y="111"/>
                    <a:pt x="51" y="111"/>
                  </a:cubicBezTo>
                  <a:cubicBezTo>
                    <a:pt x="51" y="111"/>
                    <a:pt x="51" y="111"/>
                    <a:pt x="51" y="111"/>
                  </a:cubicBezTo>
                  <a:cubicBezTo>
                    <a:pt x="60" y="111"/>
                    <a:pt x="73" y="98"/>
                    <a:pt x="83" y="81"/>
                  </a:cubicBezTo>
                  <a:cubicBezTo>
                    <a:pt x="83" y="81"/>
                    <a:pt x="83" y="81"/>
                    <a:pt x="83" y="81"/>
                  </a:cubicBezTo>
                  <a:cubicBezTo>
                    <a:pt x="93" y="65"/>
                    <a:pt x="100" y="47"/>
                    <a:pt x="100" y="39"/>
                  </a:cubicBezTo>
                  <a:cubicBezTo>
                    <a:pt x="100" y="39"/>
                    <a:pt x="100" y="39"/>
                    <a:pt x="100" y="39"/>
                  </a:cubicBezTo>
                  <a:cubicBezTo>
                    <a:pt x="100" y="39"/>
                    <a:pt x="100" y="39"/>
                    <a:pt x="100" y="39"/>
                  </a:cubicBezTo>
                  <a:cubicBezTo>
                    <a:pt x="100" y="39"/>
                    <a:pt x="100" y="39"/>
                    <a:pt x="100" y="39"/>
                  </a:cubicBezTo>
                  <a:cubicBezTo>
                    <a:pt x="100" y="31"/>
                    <a:pt x="96" y="22"/>
                    <a:pt x="91" y="16"/>
                  </a:cubicBezTo>
                  <a:cubicBezTo>
                    <a:pt x="91" y="16"/>
                    <a:pt x="91" y="16"/>
                    <a:pt x="91" y="16"/>
                  </a:cubicBezTo>
                  <a:cubicBezTo>
                    <a:pt x="86" y="9"/>
                    <a:pt x="80" y="4"/>
                    <a:pt x="79" y="4"/>
                  </a:cubicBezTo>
                  <a:cubicBezTo>
                    <a:pt x="79" y="4"/>
                    <a:pt x="79" y="4"/>
                    <a:pt x="79" y="4"/>
                  </a:cubicBezTo>
                  <a:cubicBezTo>
                    <a:pt x="79" y="0"/>
                    <a:pt x="79" y="0"/>
                    <a:pt x="79" y="0"/>
                  </a:cubicBezTo>
                  <a:cubicBezTo>
                    <a:pt x="84" y="1"/>
                    <a:pt x="89" y="6"/>
                    <a:pt x="94" y="13"/>
                  </a:cubicBezTo>
                  <a:cubicBezTo>
                    <a:pt x="94" y="13"/>
                    <a:pt x="94" y="13"/>
                    <a:pt x="94" y="13"/>
                  </a:cubicBezTo>
                  <a:cubicBezTo>
                    <a:pt x="99" y="21"/>
                    <a:pt x="104" y="30"/>
                    <a:pt x="104" y="39"/>
                  </a:cubicBezTo>
                  <a:cubicBezTo>
                    <a:pt x="104" y="39"/>
                    <a:pt x="104" y="39"/>
                    <a:pt x="104" y="39"/>
                  </a:cubicBezTo>
                  <a:cubicBezTo>
                    <a:pt x="104" y="39"/>
                    <a:pt x="104" y="39"/>
                    <a:pt x="104" y="39"/>
                  </a:cubicBezTo>
                  <a:cubicBezTo>
                    <a:pt x="104" y="39"/>
                    <a:pt x="104" y="39"/>
                    <a:pt x="104" y="39"/>
                  </a:cubicBezTo>
                  <a:cubicBezTo>
                    <a:pt x="104" y="49"/>
                    <a:pt x="97" y="67"/>
                    <a:pt x="86" y="84"/>
                  </a:cubicBezTo>
                  <a:cubicBezTo>
                    <a:pt x="86" y="84"/>
                    <a:pt x="86" y="84"/>
                    <a:pt x="86" y="84"/>
                  </a:cubicBezTo>
                  <a:cubicBezTo>
                    <a:pt x="76" y="100"/>
                    <a:pt x="64" y="115"/>
                    <a:pt x="51" y="115"/>
                  </a:cubicBezTo>
                  <a:cubicBezTo>
                    <a:pt x="51" y="115"/>
                    <a:pt x="51" y="115"/>
                    <a:pt x="51" y="115"/>
                  </a:cubicBezTo>
                  <a:cubicBezTo>
                    <a:pt x="38" y="115"/>
                    <a:pt x="26" y="102"/>
                    <a:pt x="17"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4"/>
            <p:cNvSpPr>
              <a:spLocks noEditPoints="1"/>
            </p:cNvSpPr>
            <p:nvPr/>
          </p:nvSpPr>
          <p:spPr bwMode="auto">
            <a:xfrm>
              <a:off x="2287" y="1990"/>
              <a:ext cx="385" cy="422"/>
            </a:xfrm>
            <a:custGeom>
              <a:avLst/>
              <a:gdLst>
                <a:gd name="T0" fmla="*/ 17 w 108"/>
                <a:gd name="T1" fmla="*/ 92 h 119"/>
                <a:gd name="T2" fmla="*/ 0 w 108"/>
                <a:gd name="T3" fmla="*/ 52 h 119"/>
                <a:gd name="T4" fmla="*/ 32 w 108"/>
                <a:gd name="T5" fmla="*/ 5 h 119"/>
                <a:gd name="T6" fmla="*/ 37 w 108"/>
                <a:gd name="T7" fmla="*/ 10 h 119"/>
                <a:gd name="T8" fmla="*/ 35 w 108"/>
                <a:gd name="T9" fmla="*/ 12 h 119"/>
                <a:gd name="T10" fmla="*/ 32 w 108"/>
                <a:gd name="T11" fmla="*/ 15 h 119"/>
                <a:gd name="T12" fmla="*/ 22 w 108"/>
                <a:gd name="T13" fmla="*/ 23 h 119"/>
                <a:gd name="T14" fmla="*/ 8 w 108"/>
                <a:gd name="T15" fmla="*/ 52 h 119"/>
                <a:gd name="T16" fmla="*/ 24 w 108"/>
                <a:gd name="T17" fmla="*/ 87 h 119"/>
                <a:gd name="T18" fmla="*/ 53 w 108"/>
                <a:gd name="T19" fmla="*/ 111 h 119"/>
                <a:gd name="T20" fmla="*/ 53 w 108"/>
                <a:gd name="T21" fmla="*/ 111 h 119"/>
                <a:gd name="T22" fmla="*/ 54 w 108"/>
                <a:gd name="T23" fmla="*/ 111 h 119"/>
                <a:gd name="T24" fmla="*/ 100 w 108"/>
                <a:gd name="T25" fmla="*/ 41 h 119"/>
                <a:gd name="T26" fmla="*/ 100 w 108"/>
                <a:gd name="T27" fmla="*/ 41 h 119"/>
                <a:gd name="T28" fmla="*/ 91 w 108"/>
                <a:gd name="T29" fmla="*/ 19 h 119"/>
                <a:gd name="T30" fmla="*/ 82 w 108"/>
                <a:gd name="T31" fmla="*/ 8 h 119"/>
                <a:gd name="T32" fmla="*/ 82 w 108"/>
                <a:gd name="T33" fmla="*/ 0 h 119"/>
                <a:gd name="T34" fmla="*/ 108 w 108"/>
                <a:gd name="T35" fmla="*/ 41 h 119"/>
                <a:gd name="T36" fmla="*/ 108 w 108"/>
                <a:gd name="T37" fmla="*/ 41 h 119"/>
                <a:gd name="T38" fmla="*/ 53 w 108"/>
                <a:gd name="T39" fmla="*/ 119 h 119"/>
                <a:gd name="T40" fmla="*/ 53 w 108"/>
                <a:gd name="T41" fmla="*/ 115 h 119"/>
                <a:gd name="T42" fmla="*/ 54 w 108"/>
                <a:gd name="T43" fmla="*/ 115 h 119"/>
                <a:gd name="T44" fmla="*/ 53 w 108"/>
                <a:gd name="T45" fmla="*/ 115 h 119"/>
                <a:gd name="T46" fmla="*/ 53 w 108"/>
                <a:gd name="T47" fmla="*/ 115 h 119"/>
                <a:gd name="T48" fmla="*/ 53 w 108"/>
                <a:gd name="T49" fmla="*/ 115 h 119"/>
                <a:gd name="T50" fmla="*/ 104 w 108"/>
                <a:gd name="T51" fmla="*/ 41 h 119"/>
                <a:gd name="T52" fmla="*/ 95 w 108"/>
                <a:gd name="T53" fmla="*/ 16 h 119"/>
                <a:gd name="T54" fmla="*/ 95 w 108"/>
                <a:gd name="T55" fmla="*/ 16 h 119"/>
                <a:gd name="T56" fmla="*/ 104 w 108"/>
                <a:gd name="T57" fmla="*/ 41 h 119"/>
                <a:gd name="T58" fmla="*/ 104 w 108"/>
                <a:gd name="T59" fmla="*/ 41 h 119"/>
                <a:gd name="T60" fmla="*/ 89 w 108"/>
                <a:gd name="T61" fmla="*/ 81 h 119"/>
                <a:gd name="T62" fmla="*/ 5 w 108"/>
                <a:gd name="T63" fmla="*/ 58 h 119"/>
                <a:gd name="T64" fmla="*/ 4 w 108"/>
                <a:gd name="T65" fmla="*/ 54 h 119"/>
                <a:gd name="T66" fmla="*/ 4 w 108"/>
                <a:gd name="T67" fmla="*/ 53 h 119"/>
                <a:gd name="T68" fmla="*/ 4 w 108"/>
                <a:gd name="T69" fmla="*/ 52 h 119"/>
                <a:gd name="T70" fmla="*/ 4 w 108"/>
                <a:gd name="T71" fmla="*/ 52 h 119"/>
                <a:gd name="T72" fmla="*/ 4 w 108"/>
                <a:gd name="T73" fmla="*/ 52 h 119"/>
                <a:gd name="T74" fmla="*/ 19 w 108"/>
                <a:gd name="T75" fmla="*/ 20 h 119"/>
                <a:gd name="T76" fmla="*/ 19 w 108"/>
                <a:gd name="T77" fmla="*/ 20 h 119"/>
                <a:gd name="T78" fmla="*/ 27 w 108"/>
                <a:gd name="T79" fmla="*/ 13 h 119"/>
                <a:gd name="T80" fmla="*/ 37 w 108"/>
                <a:gd name="T81" fmla="*/ 10 h 119"/>
                <a:gd name="T82" fmla="*/ 87 w 108"/>
                <a:gd name="T83" fmla="*/ 8 h 119"/>
                <a:gd name="T84" fmla="*/ 85 w 108"/>
                <a:gd name="T85" fmla="*/ 6 h 119"/>
                <a:gd name="T86" fmla="*/ 36 w 108"/>
                <a:gd name="T87" fmla="*/ 9 h 119"/>
                <a:gd name="T88" fmla="*/ 36 w 108"/>
                <a:gd name="T89" fmla="*/ 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 h="119">
                  <a:moveTo>
                    <a:pt x="17" y="92"/>
                  </a:moveTo>
                  <a:cubicBezTo>
                    <a:pt x="19" y="91"/>
                    <a:pt x="19" y="91"/>
                    <a:pt x="19" y="91"/>
                  </a:cubicBezTo>
                  <a:cubicBezTo>
                    <a:pt x="17" y="92"/>
                    <a:pt x="17" y="92"/>
                    <a:pt x="17" y="92"/>
                  </a:cubicBezTo>
                  <a:cubicBezTo>
                    <a:pt x="7" y="77"/>
                    <a:pt x="1" y="63"/>
                    <a:pt x="0" y="55"/>
                  </a:cubicBezTo>
                  <a:cubicBezTo>
                    <a:pt x="0" y="55"/>
                    <a:pt x="0" y="55"/>
                    <a:pt x="0" y="55"/>
                  </a:cubicBezTo>
                  <a:cubicBezTo>
                    <a:pt x="0" y="54"/>
                    <a:pt x="0" y="53"/>
                    <a:pt x="0" y="52"/>
                  </a:cubicBezTo>
                  <a:cubicBezTo>
                    <a:pt x="0" y="52"/>
                    <a:pt x="0" y="52"/>
                    <a:pt x="0" y="52"/>
                  </a:cubicBezTo>
                  <a:cubicBezTo>
                    <a:pt x="0" y="23"/>
                    <a:pt x="29" y="7"/>
                    <a:pt x="32" y="5"/>
                  </a:cubicBezTo>
                  <a:cubicBezTo>
                    <a:pt x="32" y="5"/>
                    <a:pt x="32" y="5"/>
                    <a:pt x="32" y="5"/>
                  </a:cubicBezTo>
                  <a:cubicBezTo>
                    <a:pt x="33" y="3"/>
                    <a:pt x="33" y="3"/>
                    <a:pt x="33" y="3"/>
                  </a:cubicBezTo>
                  <a:cubicBezTo>
                    <a:pt x="37" y="9"/>
                    <a:pt x="37" y="9"/>
                    <a:pt x="37" y="9"/>
                  </a:cubicBezTo>
                  <a:cubicBezTo>
                    <a:pt x="37" y="10"/>
                    <a:pt x="37" y="10"/>
                    <a:pt x="37" y="10"/>
                  </a:cubicBezTo>
                  <a:cubicBezTo>
                    <a:pt x="37" y="10"/>
                    <a:pt x="37" y="10"/>
                    <a:pt x="37" y="10"/>
                  </a:cubicBezTo>
                  <a:cubicBezTo>
                    <a:pt x="38" y="12"/>
                    <a:pt x="38" y="12"/>
                    <a:pt x="38" y="12"/>
                  </a:cubicBezTo>
                  <a:cubicBezTo>
                    <a:pt x="35" y="12"/>
                    <a:pt x="35" y="12"/>
                    <a:pt x="35" y="12"/>
                  </a:cubicBezTo>
                  <a:cubicBezTo>
                    <a:pt x="35" y="13"/>
                    <a:pt x="35" y="13"/>
                    <a:pt x="35" y="13"/>
                  </a:cubicBezTo>
                  <a:cubicBezTo>
                    <a:pt x="35" y="13"/>
                    <a:pt x="35" y="13"/>
                    <a:pt x="35" y="13"/>
                  </a:cubicBezTo>
                  <a:cubicBezTo>
                    <a:pt x="34" y="13"/>
                    <a:pt x="33" y="14"/>
                    <a:pt x="32" y="15"/>
                  </a:cubicBezTo>
                  <a:cubicBezTo>
                    <a:pt x="32" y="15"/>
                    <a:pt x="32" y="15"/>
                    <a:pt x="32" y="15"/>
                  </a:cubicBezTo>
                  <a:cubicBezTo>
                    <a:pt x="29" y="17"/>
                    <a:pt x="25" y="19"/>
                    <a:pt x="22" y="23"/>
                  </a:cubicBezTo>
                  <a:cubicBezTo>
                    <a:pt x="22" y="23"/>
                    <a:pt x="22" y="23"/>
                    <a:pt x="22" y="23"/>
                  </a:cubicBezTo>
                  <a:cubicBezTo>
                    <a:pt x="15" y="30"/>
                    <a:pt x="8" y="40"/>
                    <a:pt x="8" y="52"/>
                  </a:cubicBezTo>
                  <a:cubicBezTo>
                    <a:pt x="8" y="52"/>
                    <a:pt x="8" y="52"/>
                    <a:pt x="8" y="52"/>
                  </a:cubicBezTo>
                  <a:cubicBezTo>
                    <a:pt x="8" y="52"/>
                    <a:pt x="8" y="52"/>
                    <a:pt x="8" y="52"/>
                  </a:cubicBezTo>
                  <a:cubicBezTo>
                    <a:pt x="8" y="53"/>
                    <a:pt x="8" y="54"/>
                    <a:pt x="8" y="54"/>
                  </a:cubicBezTo>
                  <a:cubicBezTo>
                    <a:pt x="8" y="54"/>
                    <a:pt x="8" y="54"/>
                    <a:pt x="8" y="54"/>
                  </a:cubicBezTo>
                  <a:cubicBezTo>
                    <a:pt x="8" y="59"/>
                    <a:pt x="15" y="74"/>
                    <a:pt x="24" y="87"/>
                  </a:cubicBezTo>
                  <a:cubicBezTo>
                    <a:pt x="24" y="87"/>
                    <a:pt x="24" y="87"/>
                    <a:pt x="24" y="87"/>
                  </a:cubicBezTo>
                  <a:cubicBezTo>
                    <a:pt x="32" y="100"/>
                    <a:pt x="44" y="111"/>
                    <a:pt x="53" y="111"/>
                  </a:cubicBezTo>
                  <a:cubicBezTo>
                    <a:pt x="53" y="111"/>
                    <a:pt x="53" y="111"/>
                    <a:pt x="53" y="111"/>
                  </a:cubicBezTo>
                  <a:cubicBezTo>
                    <a:pt x="53" y="111"/>
                    <a:pt x="53" y="111"/>
                    <a:pt x="53" y="111"/>
                  </a:cubicBezTo>
                  <a:cubicBezTo>
                    <a:pt x="53" y="111"/>
                    <a:pt x="53" y="111"/>
                    <a:pt x="53" y="111"/>
                  </a:cubicBezTo>
                  <a:cubicBezTo>
                    <a:pt x="53" y="111"/>
                    <a:pt x="53" y="111"/>
                    <a:pt x="53" y="111"/>
                  </a:cubicBezTo>
                  <a:cubicBezTo>
                    <a:pt x="53" y="111"/>
                    <a:pt x="53" y="111"/>
                    <a:pt x="53" y="111"/>
                  </a:cubicBezTo>
                  <a:cubicBezTo>
                    <a:pt x="53" y="111"/>
                    <a:pt x="54" y="111"/>
                    <a:pt x="54" y="111"/>
                  </a:cubicBezTo>
                  <a:cubicBezTo>
                    <a:pt x="54" y="111"/>
                    <a:pt x="54" y="111"/>
                    <a:pt x="54" y="111"/>
                  </a:cubicBezTo>
                  <a:cubicBezTo>
                    <a:pt x="61" y="111"/>
                    <a:pt x="74" y="98"/>
                    <a:pt x="83" y="82"/>
                  </a:cubicBezTo>
                  <a:cubicBezTo>
                    <a:pt x="83" y="82"/>
                    <a:pt x="83" y="82"/>
                    <a:pt x="83" y="82"/>
                  </a:cubicBezTo>
                  <a:cubicBezTo>
                    <a:pt x="93" y="67"/>
                    <a:pt x="100" y="48"/>
                    <a:pt x="100" y="41"/>
                  </a:cubicBezTo>
                  <a:cubicBezTo>
                    <a:pt x="100" y="41"/>
                    <a:pt x="100" y="41"/>
                    <a:pt x="100" y="41"/>
                  </a:cubicBezTo>
                  <a:cubicBezTo>
                    <a:pt x="100" y="41"/>
                    <a:pt x="100" y="41"/>
                    <a:pt x="100" y="41"/>
                  </a:cubicBezTo>
                  <a:cubicBezTo>
                    <a:pt x="100" y="41"/>
                    <a:pt x="100" y="41"/>
                    <a:pt x="100" y="41"/>
                  </a:cubicBezTo>
                  <a:cubicBezTo>
                    <a:pt x="100" y="41"/>
                    <a:pt x="100" y="41"/>
                    <a:pt x="100" y="41"/>
                  </a:cubicBezTo>
                  <a:cubicBezTo>
                    <a:pt x="100" y="41"/>
                    <a:pt x="100" y="41"/>
                    <a:pt x="100" y="41"/>
                  </a:cubicBezTo>
                  <a:cubicBezTo>
                    <a:pt x="100" y="34"/>
                    <a:pt x="96" y="25"/>
                    <a:pt x="91" y="19"/>
                  </a:cubicBezTo>
                  <a:cubicBezTo>
                    <a:pt x="91" y="19"/>
                    <a:pt x="91" y="19"/>
                    <a:pt x="91" y="19"/>
                  </a:cubicBezTo>
                  <a:cubicBezTo>
                    <a:pt x="88" y="14"/>
                    <a:pt x="83" y="9"/>
                    <a:pt x="82" y="8"/>
                  </a:cubicBezTo>
                  <a:cubicBezTo>
                    <a:pt x="82" y="8"/>
                    <a:pt x="82" y="8"/>
                    <a:pt x="82" y="8"/>
                  </a:cubicBezTo>
                  <a:cubicBezTo>
                    <a:pt x="79" y="10"/>
                    <a:pt x="79" y="10"/>
                    <a:pt x="79" y="10"/>
                  </a:cubicBezTo>
                  <a:cubicBezTo>
                    <a:pt x="80" y="0"/>
                    <a:pt x="80" y="0"/>
                    <a:pt x="80" y="0"/>
                  </a:cubicBezTo>
                  <a:cubicBezTo>
                    <a:pt x="82" y="0"/>
                    <a:pt x="82" y="0"/>
                    <a:pt x="82" y="0"/>
                  </a:cubicBezTo>
                  <a:cubicBezTo>
                    <a:pt x="88" y="1"/>
                    <a:pt x="92" y="7"/>
                    <a:pt x="98" y="14"/>
                  </a:cubicBezTo>
                  <a:cubicBezTo>
                    <a:pt x="98" y="14"/>
                    <a:pt x="98" y="14"/>
                    <a:pt x="98" y="14"/>
                  </a:cubicBezTo>
                  <a:cubicBezTo>
                    <a:pt x="103" y="22"/>
                    <a:pt x="108" y="31"/>
                    <a:pt x="108" y="41"/>
                  </a:cubicBezTo>
                  <a:cubicBezTo>
                    <a:pt x="108" y="41"/>
                    <a:pt x="108" y="41"/>
                    <a:pt x="108" y="41"/>
                  </a:cubicBezTo>
                  <a:cubicBezTo>
                    <a:pt x="108" y="41"/>
                    <a:pt x="108" y="41"/>
                    <a:pt x="108" y="41"/>
                  </a:cubicBezTo>
                  <a:cubicBezTo>
                    <a:pt x="108" y="41"/>
                    <a:pt x="108" y="41"/>
                    <a:pt x="108" y="41"/>
                  </a:cubicBezTo>
                  <a:cubicBezTo>
                    <a:pt x="108" y="52"/>
                    <a:pt x="100" y="70"/>
                    <a:pt x="90" y="87"/>
                  </a:cubicBezTo>
                  <a:cubicBezTo>
                    <a:pt x="90" y="87"/>
                    <a:pt x="90" y="87"/>
                    <a:pt x="90" y="87"/>
                  </a:cubicBezTo>
                  <a:cubicBezTo>
                    <a:pt x="80" y="103"/>
                    <a:pt x="67" y="119"/>
                    <a:pt x="53" y="119"/>
                  </a:cubicBezTo>
                  <a:cubicBezTo>
                    <a:pt x="53" y="119"/>
                    <a:pt x="53" y="119"/>
                    <a:pt x="53" y="119"/>
                  </a:cubicBezTo>
                  <a:cubicBezTo>
                    <a:pt x="39" y="119"/>
                    <a:pt x="27" y="106"/>
                    <a:pt x="17" y="92"/>
                  </a:cubicBezTo>
                  <a:close/>
                  <a:moveTo>
                    <a:pt x="53" y="115"/>
                  </a:moveTo>
                  <a:cubicBezTo>
                    <a:pt x="63" y="115"/>
                    <a:pt x="75" y="103"/>
                    <a:pt x="84" y="88"/>
                  </a:cubicBezTo>
                  <a:cubicBezTo>
                    <a:pt x="84" y="88"/>
                    <a:pt x="84" y="88"/>
                    <a:pt x="84" y="88"/>
                  </a:cubicBezTo>
                  <a:cubicBezTo>
                    <a:pt x="75" y="103"/>
                    <a:pt x="63" y="115"/>
                    <a:pt x="54" y="115"/>
                  </a:cubicBezTo>
                  <a:cubicBezTo>
                    <a:pt x="54" y="115"/>
                    <a:pt x="54" y="115"/>
                    <a:pt x="54" y="115"/>
                  </a:cubicBezTo>
                  <a:cubicBezTo>
                    <a:pt x="53" y="115"/>
                    <a:pt x="53" y="115"/>
                    <a:pt x="53" y="115"/>
                  </a:cubicBezTo>
                  <a:cubicBezTo>
                    <a:pt x="53" y="115"/>
                    <a:pt x="53" y="115"/>
                    <a:pt x="53" y="115"/>
                  </a:cubicBezTo>
                  <a:cubicBezTo>
                    <a:pt x="53" y="115"/>
                    <a:pt x="53" y="115"/>
                    <a:pt x="53" y="115"/>
                  </a:cubicBezTo>
                  <a:cubicBezTo>
                    <a:pt x="53" y="115"/>
                    <a:pt x="53" y="115"/>
                    <a:pt x="53" y="115"/>
                  </a:cubicBezTo>
                  <a:cubicBezTo>
                    <a:pt x="53" y="115"/>
                    <a:pt x="53" y="115"/>
                    <a:pt x="53" y="115"/>
                  </a:cubicBezTo>
                  <a:cubicBezTo>
                    <a:pt x="45" y="115"/>
                    <a:pt x="37" y="109"/>
                    <a:pt x="29" y="101"/>
                  </a:cubicBezTo>
                  <a:cubicBezTo>
                    <a:pt x="29" y="101"/>
                    <a:pt x="29" y="101"/>
                    <a:pt x="29" y="101"/>
                  </a:cubicBezTo>
                  <a:cubicBezTo>
                    <a:pt x="37" y="109"/>
                    <a:pt x="45" y="115"/>
                    <a:pt x="53" y="115"/>
                  </a:cubicBezTo>
                  <a:close/>
                  <a:moveTo>
                    <a:pt x="89" y="81"/>
                  </a:moveTo>
                  <a:cubicBezTo>
                    <a:pt x="98" y="66"/>
                    <a:pt x="104" y="49"/>
                    <a:pt x="104" y="41"/>
                  </a:cubicBezTo>
                  <a:cubicBezTo>
                    <a:pt x="104" y="41"/>
                    <a:pt x="104" y="41"/>
                    <a:pt x="104" y="41"/>
                  </a:cubicBezTo>
                  <a:cubicBezTo>
                    <a:pt x="104" y="41"/>
                    <a:pt x="104" y="41"/>
                    <a:pt x="104" y="41"/>
                  </a:cubicBezTo>
                  <a:cubicBezTo>
                    <a:pt x="104" y="41"/>
                    <a:pt x="104" y="41"/>
                    <a:pt x="104" y="41"/>
                  </a:cubicBezTo>
                  <a:cubicBezTo>
                    <a:pt x="104" y="32"/>
                    <a:pt x="100" y="23"/>
                    <a:pt x="95" y="16"/>
                  </a:cubicBezTo>
                  <a:cubicBezTo>
                    <a:pt x="95" y="16"/>
                    <a:pt x="95" y="16"/>
                    <a:pt x="95" y="16"/>
                  </a:cubicBezTo>
                  <a:cubicBezTo>
                    <a:pt x="95" y="16"/>
                    <a:pt x="95" y="16"/>
                    <a:pt x="95" y="16"/>
                  </a:cubicBezTo>
                  <a:cubicBezTo>
                    <a:pt x="95" y="16"/>
                    <a:pt x="95" y="16"/>
                    <a:pt x="95" y="16"/>
                  </a:cubicBezTo>
                  <a:cubicBezTo>
                    <a:pt x="95" y="16"/>
                    <a:pt x="95" y="16"/>
                    <a:pt x="95" y="16"/>
                  </a:cubicBezTo>
                  <a:cubicBezTo>
                    <a:pt x="95" y="16"/>
                    <a:pt x="95" y="16"/>
                    <a:pt x="95" y="16"/>
                  </a:cubicBezTo>
                  <a:cubicBezTo>
                    <a:pt x="100" y="23"/>
                    <a:pt x="104" y="32"/>
                    <a:pt x="104" y="41"/>
                  </a:cubicBezTo>
                  <a:cubicBezTo>
                    <a:pt x="104" y="41"/>
                    <a:pt x="104" y="41"/>
                    <a:pt x="104" y="41"/>
                  </a:cubicBezTo>
                  <a:cubicBezTo>
                    <a:pt x="104" y="41"/>
                    <a:pt x="104" y="41"/>
                    <a:pt x="104" y="41"/>
                  </a:cubicBezTo>
                  <a:cubicBezTo>
                    <a:pt x="104" y="41"/>
                    <a:pt x="104" y="41"/>
                    <a:pt x="104" y="41"/>
                  </a:cubicBezTo>
                  <a:cubicBezTo>
                    <a:pt x="104" y="41"/>
                    <a:pt x="104" y="41"/>
                    <a:pt x="104" y="41"/>
                  </a:cubicBezTo>
                  <a:cubicBezTo>
                    <a:pt x="104" y="41"/>
                    <a:pt x="104" y="41"/>
                    <a:pt x="104" y="41"/>
                  </a:cubicBezTo>
                  <a:cubicBezTo>
                    <a:pt x="104" y="50"/>
                    <a:pt x="98" y="66"/>
                    <a:pt x="89" y="81"/>
                  </a:cubicBezTo>
                  <a:close/>
                  <a:moveTo>
                    <a:pt x="4" y="54"/>
                  </a:moveTo>
                  <a:cubicBezTo>
                    <a:pt x="4" y="55"/>
                    <a:pt x="4" y="56"/>
                    <a:pt x="5" y="58"/>
                  </a:cubicBezTo>
                  <a:cubicBezTo>
                    <a:pt x="5" y="58"/>
                    <a:pt x="5" y="58"/>
                    <a:pt x="5" y="58"/>
                  </a:cubicBezTo>
                  <a:cubicBezTo>
                    <a:pt x="4" y="56"/>
                    <a:pt x="4" y="55"/>
                    <a:pt x="4" y="54"/>
                  </a:cubicBezTo>
                  <a:cubicBezTo>
                    <a:pt x="4" y="54"/>
                    <a:pt x="4" y="54"/>
                    <a:pt x="4" y="54"/>
                  </a:cubicBezTo>
                  <a:cubicBezTo>
                    <a:pt x="4" y="54"/>
                    <a:pt x="4" y="54"/>
                    <a:pt x="4" y="54"/>
                  </a:cubicBezTo>
                  <a:cubicBezTo>
                    <a:pt x="4" y="54"/>
                    <a:pt x="4" y="54"/>
                    <a:pt x="4" y="54"/>
                  </a:cubicBezTo>
                  <a:cubicBezTo>
                    <a:pt x="4" y="54"/>
                    <a:pt x="4" y="54"/>
                    <a:pt x="4" y="54"/>
                  </a:cubicBezTo>
                  <a:close/>
                  <a:moveTo>
                    <a:pt x="4" y="53"/>
                  </a:moveTo>
                  <a:cubicBezTo>
                    <a:pt x="4" y="53"/>
                    <a:pt x="4" y="53"/>
                    <a:pt x="4" y="52"/>
                  </a:cubicBezTo>
                  <a:cubicBezTo>
                    <a:pt x="4" y="52"/>
                    <a:pt x="4" y="52"/>
                    <a:pt x="4" y="52"/>
                  </a:cubicBezTo>
                  <a:cubicBezTo>
                    <a:pt x="4" y="52"/>
                    <a:pt x="4" y="52"/>
                    <a:pt x="4" y="52"/>
                  </a:cubicBezTo>
                  <a:cubicBezTo>
                    <a:pt x="4" y="52"/>
                    <a:pt x="4" y="52"/>
                    <a:pt x="4" y="52"/>
                  </a:cubicBezTo>
                  <a:cubicBezTo>
                    <a:pt x="4" y="53"/>
                    <a:pt x="4" y="53"/>
                    <a:pt x="4" y="53"/>
                  </a:cubicBezTo>
                  <a:close/>
                  <a:moveTo>
                    <a:pt x="4" y="52"/>
                  </a:moveTo>
                  <a:cubicBezTo>
                    <a:pt x="4" y="52"/>
                    <a:pt x="4" y="51"/>
                    <a:pt x="4" y="51"/>
                  </a:cubicBezTo>
                  <a:cubicBezTo>
                    <a:pt x="4" y="51"/>
                    <a:pt x="4" y="51"/>
                    <a:pt x="4" y="51"/>
                  </a:cubicBezTo>
                  <a:cubicBezTo>
                    <a:pt x="4" y="51"/>
                    <a:pt x="4" y="52"/>
                    <a:pt x="4" y="52"/>
                  </a:cubicBezTo>
                  <a:cubicBezTo>
                    <a:pt x="4" y="52"/>
                    <a:pt x="4" y="52"/>
                    <a:pt x="4" y="52"/>
                  </a:cubicBezTo>
                  <a:cubicBezTo>
                    <a:pt x="4" y="52"/>
                    <a:pt x="4" y="52"/>
                    <a:pt x="4" y="52"/>
                  </a:cubicBezTo>
                  <a:close/>
                  <a:moveTo>
                    <a:pt x="19" y="20"/>
                  </a:moveTo>
                  <a:cubicBezTo>
                    <a:pt x="16" y="23"/>
                    <a:pt x="12" y="27"/>
                    <a:pt x="10" y="32"/>
                  </a:cubicBezTo>
                  <a:cubicBezTo>
                    <a:pt x="10" y="32"/>
                    <a:pt x="10" y="32"/>
                    <a:pt x="10" y="32"/>
                  </a:cubicBezTo>
                  <a:cubicBezTo>
                    <a:pt x="12" y="27"/>
                    <a:pt x="16" y="23"/>
                    <a:pt x="19" y="20"/>
                  </a:cubicBezTo>
                  <a:cubicBezTo>
                    <a:pt x="19" y="20"/>
                    <a:pt x="19" y="20"/>
                    <a:pt x="19" y="20"/>
                  </a:cubicBezTo>
                  <a:cubicBezTo>
                    <a:pt x="22" y="17"/>
                    <a:pt x="25" y="15"/>
                    <a:pt x="27" y="13"/>
                  </a:cubicBezTo>
                  <a:cubicBezTo>
                    <a:pt x="27" y="13"/>
                    <a:pt x="27" y="13"/>
                    <a:pt x="27" y="13"/>
                  </a:cubicBezTo>
                  <a:cubicBezTo>
                    <a:pt x="25" y="15"/>
                    <a:pt x="22" y="17"/>
                    <a:pt x="19" y="20"/>
                  </a:cubicBezTo>
                  <a:close/>
                  <a:moveTo>
                    <a:pt x="37" y="10"/>
                  </a:moveTo>
                  <a:cubicBezTo>
                    <a:pt x="37" y="10"/>
                    <a:pt x="37" y="10"/>
                    <a:pt x="37" y="10"/>
                  </a:cubicBezTo>
                  <a:cubicBezTo>
                    <a:pt x="37" y="10"/>
                    <a:pt x="37" y="10"/>
                    <a:pt x="37" y="10"/>
                  </a:cubicBezTo>
                  <a:cubicBezTo>
                    <a:pt x="37" y="10"/>
                    <a:pt x="37" y="10"/>
                    <a:pt x="37" y="10"/>
                  </a:cubicBezTo>
                  <a:close/>
                  <a:moveTo>
                    <a:pt x="87" y="8"/>
                  </a:moveTo>
                  <a:cubicBezTo>
                    <a:pt x="88" y="8"/>
                    <a:pt x="89" y="9"/>
                    <a:pt x="89" y="10"/>
                  </a:cubicBezTo>
                  <a:cubicBezTo>
                    <a:pt x="89" y="10"/>
                    <a:pt x="89" y="10"/>
                    <a:pt x="89" y="10"/>
                  </a:cubicBezTo>
                  <a:cubicBezTo>
                    <a:pt x="88" y="8"/>
                    <a:pt x="86" y="7"/>
                    <a:pt x="85" y="6"/>
                  </a:cubicBezTo>
                  <a:cubicBezTo>
                    <a:pt x="85" y="6"/>
                    <a:pt x="85" y="6"/>
                    <a:pt x="85" y="6"/>
                  </a:cubicBezTo>
                  <a:cubicBezTo>
                    <a:pt x="85" y="6"/>
                    <a:pt x="86" y="7"/>
                    <a:pt x="87" y="8"/>
                  </a:cubicBezTo>
                  <a:close/>
                  <a:moveTo>
                    <a:pt x="36" y="9"/>
                  </a:moveTo>
                  <a:cubicBezTo>
                    <a:pt x="36" y="9"/>
                    <a:pt x="36" y="9"/>
                    <a:pt x="36" y="9"/>
                  </a:cubicBezTo>
                  <a:cubicBezTo>
                    <a:pt x="36" y="9"/>
                    <a:pt x="36" y="9"/>
                    <a:pt x="36" y="9"/>
                  </a:cubicBezTo>
                  <a:cubicBezTo>
                    <a:pt x="36" y="9"/>
                    <a:pt x="36" y="9"/>
                    <a:pt x="36" y="9"/>
                  </a:cubicBezTo>
                  <a:cubicBezTo>
                    <a:pt x="36" y="9"/>
                    <a:pt x="36" y="9"/>
                    <a:pt x="3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5"/>
            <p:cNvSpPr/>
            <p:nvPr/>
          </p:nvSpPr>
          <p:spPr bwMode="auto">
            <a:xfrm>
              <a:off x="2412" y="2008"/>
              <a:ext cx="131" cy="71"/>
            </a:xfrm>
            <a:custGeom>
              <a:avLst/>
              <a:gdLst>
                <a:gd name="T0" fmla="*/ 0 w 131"/>
                <a:gd name="T1" fmla="*/ 18 h 71"/>
                <a:gd name="T2" fmla="*/ 0 w 131"/>
                <a:gd name="T3" fmla="*/ 18 h 71"/>
                <a:gd name="T4" fmla="*/ 14 w 131"/>
                <a:gd name="T5" fmla="*/ 10 h 71"/>
                <a:gd name="T6" fmla="*/ 32 w 131"/>
                <a:gd name="T7" fmla="*/ 42 h 71"/>
                <a:gd name="T8" fmla="*/ 60 w 131"/>
                <a:gd name="T9" fmla="*/ 3 h 71"/>
                <a:gd name="T10" fmla="*/ 110 w 131"/>
                <a:gd name="T11" fmla="*/ 35 h 71"/>
                <a:gd name="T12" fmla="*/ 117 w 131"/>
                <a:gd name="T13" fmla="*/ 0 h 71"/>
                <a:gd name="T14" fmla="*/ 131 w 131"/>
                <a:gd name="T15" fmla="*/ 3 h 71"/>
                <a:gd name="T16" fmla="*/ 121 w 131"/>
                <a:gd name="T17" fmla="*/ 60 h 71"/>
                <a:gd name="T18" fmla="*/ 64 w 131"/>
                <a:gd name="T19" fmla="*/ 21 h 71"/>
                <a:gd name="T20" fmla="*/ 28 w 131"/>
                <a:gd name="T21" fmla="*/ 71 h 71"/>
                <a:gd name="T22" fmla="*/ 0 w 131"/>
                <a:gd name="T23" fmla="*/ 18 h 71"/>
                <a:gd name="T24" fmla="*/ 0 w 131"/>
                <a:gd name="T25" fmla="*/ 1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71">
                  <a:moveTo>
                    <a:pt x="0" y="18"/>
                  </a:moveTo>
                  <a:lnTo>
                    <a:pt x="0" y="18"/>
                  </a:lnTo>
                  <a:lnTo>
                    <a:pt x="14" y="10"/>
                  </a:lnTo>
                  <a:lnTo>
                    <a:pt x="32" y="42"/>
                  </a:lnTo>
                  <a:lnTo>
                    <a:pt x="60" y="3"/>
                  </a:lnTo>
                  <a:lnTo>
                    <a:pt x="110" y="35"/>
                  </a:lnTo>
                  <a:lnTo>
                    <a:pt x="117" y="0"/>
                  </a:lnTo>
                  <a:lnTo>
                    <a:pt x="131" y="3"/>
                  </a:lnTo>
                  <a:lnTo>
                    <a:pt x="121" y="60"/>
                  </a:lnTo>
                  <a:lnTo>
                    <a:pt x="64" y="21"/>
                  </a:lnTo>
                  <a:lnTo>
                    <a:pt x="28" y="71"/>
                  </a:lnTo>
                  <a:lnTo>
                    <a:pt x="0" y="18"/>
                  </a:lnTo>
                  <a:lnTo>
                    <a:pt x="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6"/>
            <p:cNvSpPr>
              <a:spLocks noEditPoints="1"/>
            </p:cNvSpPr>
            <p:nvPr/>
          </p:nvSpPr>
          <p:spPr bwMode="auto">
            <a:xfrm>
              <a:off x="2405" y="2001"/>
              <a:ext cx="149" cy="92"/>
            </a:xfrm>
            <a:custGeom>
              <a:avLst/>
              <a:gdLst>
                <a:gd name="T0" fmla="*/ 0 w 149"/>
                <a:gd name="T1" fmla="*/ 28 h 92"/>
                <a:gd name="T2" fmla="*/ 7 w 149"/>
                <a:gd name="T3" fmla="*/ 25 h 92"/>
                <a:gd name="T4" fmla="*/ 0 w 149"/>
                <a:gd name="T5" fmla="*/ 28 h 92"/>
                <a:gd name="T6" fmla="*/ 7 w 149"/>
                <a:gd name="T7" fmla="*/ 21 h 92"/>
                <a:gd name="T8" fmla="*/ 3 w 149"/>
                <a:gd name="T9" fmla="*/ 17 h 92"/>
                <a:gd name="T10" fmla="*/ 21 w 149"/>
                <a:gd name="T11" fmla="*/ 7 h 92"/>
                <a:gd name="T12" fmla="*/ 39 w 149"/>
                <a:gd name="T13" fmla="*/ 35 h 92"/>
                <a:gd name="T14" fmla="*/ 64 w 149"/>
                <a:gd name="T15" fmla="*/ 0 h 92"/>
                <a:gd name="T16" fmla="*/ 114 w 149"/>
                <a:gd name="T17" fmla="*/ 32 h 92"/>
                <a:gd name="T18" fmla="*/ 121 w 149"/>
                <a:gd name="T19" fmla="*/ 0 h 92"/>
                <a:gd name="T20" fmla="*/ 149 w 149"/>
                <a:gd name="T21" fmla="*/ 7 h 92"/>
                <a:gd name="T22" fmla="*/ 131 w 149"/>
                <a:gd name="T23" fmla="*/ 78 h 92"/>
                <a:gd name="T24" fmla="*/ 71 w 149"/>
                <a:gd name="T25" fmla="*/ 39 h 92"/>
                <a:gd name="T26" fmla="*/ 35 w 149"/>
                <a:gd name="T27" fmla="*/ 92 h 92"/>
                <a:gd name="T28" fmla="*/ 0 w 149"/>
                <a:gd name="T29" fmla="*/ 28 h 92"/>
                <a:gd name="T30" fmla="*/ 0 w 149"/>
                <a:gd name="T31" fmla="*/ 28 h 92"/>
                <a:gd name="T32" fmla="*/ 39 w 149"/>
                <a:gd name="T33" fmla="*/ 64 h 92"/>
                <a:gd name="T34" fmla="*/ 67 w 149"/>
                <a:gd name="T35" fmla="*/ 21 h 92"/>
                <a:gd name="T36" fmla="*/ 124 w 149"/>
                <a:gd name="T37" fmla="*/ 53 h 92"/>
                <a:gd name="T38" fmla="*/ 131 w 149"/>
                <a:gd name="T39" fmla="*/ 17 h 92"/>
                <a:gd name="T40" fmla="*/ 124 w 149"/>
                <a:gd name="T41" fmla="*/ 53 h 92"/>
                <a:gd name="T42" fmla="*/ 67 w 149"/>
                <a:gd name="T43" fmla="*/ 21 h 92"/>
                <a:gd name="T44" fmla="*/ 39 w 149"/>
                <a:gd name="T45" fmla="*/ 64 h 92"/>
                <a:gd name="T46" fmla="*/ 39 w 149"/>
                <a:gd name="T47" fmla="*/ 64 h 92"/>
                <a:gd name="T48" fmla="*/ 39 w 149"/>
                <a:gd name="T49" fmla="*/ 64 h 92"/>
                <a:gd name="T50" fmla="*/ 17 w 149"/>
                <a:gd name="T51" fmla="*/ 32 h 92"/>
                <a:gd name="T52" fmla="*/ 17 w 149"/>
                <a:gd name="T53" fmla="*/ 25 h 92"/>
                <a:gd name="T54" fmla="*/ 17 w 149"/>
                <a:gd name="T55" fmla="*/ 25 h 92"/>
                <a:gd name="T56" fmla="*/ 17 w 149"/>
                <a:gd name="T57" fmla="*/ 32 h 92"/>
                <a:gd name="T58" fmla="*/ 17 w 149"/>
                <a:gd name="T59"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9" h="92">
                  <a:moveTo>
                    <a:pt x="0" y="28"/>
                  </a:moveTo>
                  <a:lnTo>
                    <a:pt x="7" y="25"/>
                  </a:lnTo>
                  <a:lnTo>
                    <a:pt x="0" y="28"/>
                  </a:lnTo>
                  <a:lnTo>
                    <a:pt x="7" y="21"/>
                  </a:lnTo>
                  <a:lnTo>
                    <a:pt x="3" y="17"/>
                  </a:lnTo>
                  <a:lnTo>
                    <a:pt x="21" y="7"/>
                  </a:lnTo>
                  <a:lnTo>
                    <a:pt x="39" y="35"/>
                  </a:lnTo>
                  <a:lnTo>
                    <a:pt x="64" y="0"/>
                  </a:lnTo>
                  <a:lnTo>
                    <a:pt x="114" y="32"/>
                  </a:lnTo>
                  <a:lnTo>
                    <a:pt x="121" y="0"/>
                  </a:lnTo>
                  <a:lnTo>
                    <a:pt x="149" y="7"/>
                  </a:lnTo>
                  <a:lnTo>
                    <a:pt x="131" y="78"/>
                  </a:lnTo>
                  <a:lnTo>
                    <a:pt x="71" y="39"/>
                  </a:lnTo>
                  <a:lnTo>
                    <a:pt x="35" y="92"/>
                  </a:lnTo>
                  <a:lnTo>
                    <a:pt x="0" y="28"/>
                  </a:lnTo>
                  <a:lnTo>
                    <a:pt x="0" y="28"/>
                  </a:lnTo>
                  <a:close/>
                  <a:moveTo>
                    <a:pt x="39" y="64"/>
                  </a:moveTo>
                  <a:lnTo>
                    <a:pt x="67" y="21"/>
                  </a:lnTo>
                  <a:lnTo>
                    <a:pt x="124" y="53"/>
                  </a:lnTo>
                  <a:lnTo>
                    <a:pt x="131" y="17"/>
                  </a:lnTo>
                  <a:lnTo>
                    <a:pt x="124" y="53"/>
                  </a:lnTo>
                  <a:lnTo>
                    <a:pt x="67" y="21"/>
                  </a:lnTo>
                  <a:lnTo>
                    <a:pt x="39" y="64"/>
                  </a:lnTo>
                  <a:lnTo>
                    <a:pt x="39" y="64"/>
                  </a:lnTo>
                  <a:lnTo>
                    <a:pt x="39" y="64"/>
                  </a:lnTo>
                  <a:close/>
                  <a:moveTo>
                    <a:pt x="17" y="32"/>
                  </a:moveTo>
                  <a:lnTo>
                    <a:pt x="17" y="25"/>
                  </a:lnTo>
                  <a:lnTo>
                    <a:pt x="17" y="25"/>
                  </a:lnTo>
                  <a:lnTo>
                    <a:pt x="17" y="32"/>
                  </a:lnTo>
                  <a:lnTo>
                    <a:pt x="17"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7"/>
            <p:cNvSpPr>
              <a:spLocks noEditPoints="1"/>
            </p:cNvSpPr>
            <p:nvPr/>
          </p:nvSpPr>
          <p:spPr bwMode="auto">
            <a:xfrm>
              <a:off x="2454" y="2018"/>
              <a:ext cx="89" cy="263"/>
            </a:xfrm>
            <a:custGeom>
              <a:avLst/>
              <a:gdLst>
                <a:gd name="T0" fmla="*/ 4 w 89"/>
                <a:gd name="T1" fmla="*/ 213 h 263"/>
                <a:gd name="T2" fmla="*/ 0 w 89"/>
                <a:gd name="T3" fmla="*/ 210 h 263"/>
                <a:gd name="T4" fmla="*/ 11 w 89"/>
                <a:gd name="T5" fmla="*/ 4 h 263"/>
                <a:gd name="T6" fmla="*/ 25 w 89"/>
                <a:gd name="T7" fmla="*/ 0 h 263"/>
                <a:gd name="T8" fmla="*/ 89 w 89"/>
                <a:gd name="T9" fmla="*/ 167 h 263"/>
                <a:gd name="T10" fmla="*/ 54 w 89"/>
                <a:gd name="T11" fmla="*/ 263 h 263"/>
                <a:gd name="T12" fmla="*/ 4 w 89"/>
                <a:gd name="T13" fmla="*/ 213 h 263"/>
                <a:gd name="T14" fmla="*/ 4 w 89"/>
                <a:gd name="T15" fmla="*/ 213 h 263"/>
                <a:gd name="T16" fmla="*/ 50 w 89"/>
                <a:gd name="T17" fmla="*/ 238 h 263"/>
                <a:gd name="T18" fmla="*/ 75 w 89"/>
                <a:gd name="T19" fmla="*/ 167 h 263"/>
                <a:gd name="T20" fmla="*/ 25 w 89"/>
                <a:gd name="T21" fmla="*/ 36 h 263"/>
                <a:gd name="T22" fmla="*/ 15 w 89"/>
                <a:gd name="T23" fmla="*/ 203 h 263"/>
                <a:gd name="T24" fmla="*/ 50 w 89"/>
                <a:gd name="T25" fmla="*/ 238 h 263"/>
                <a:gd name="T26" fmla="*/ 50 w 89"/>
                <a:gd name="T27" fmla="*/ 23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9" h="263">
                  <a:moveTo>
                    <a:pt x="4" y="213"/>
                  </a:moveTo>
                  <a:lnTo>
                    <a:pt x="0" y="210"/>
                  </a:lnTo>
                  <a:lnTo>
                    <a:pt x="11" y="4"/>
                  </a:lnTo>
                  <a:lnTo>
                    <a:pt x="25" y="0"/>
                  </a:lnTo>
                  <a:lnTo>
                    <a:pt x="89" y="167"/>
                  </a:lnTo>
                  <a:lnTo>
                    <a:pt x="54" y="263"/>
                  </a:lnTo>
                  <a:lnTo>
                    <a:pt x="4" y="213"/>
                  </a:lnTo>
                  <a:lnTo>
                    <a:pt x="4" y="213"/>
                  </a:lnTo>
                  <a:close/>
                  <a:moveTo>
                    <a:pt x="50" y="238"/>
                  </a:moveTo>
                  <a:lnTo>
                    <a:pt x="75" y="167"/>
                  </a:lnTo>
                  <a:lnTo>
                    <a:pt x="25" y="36"/>
                  </a:lnTo>
                  <a:lnTo>
                    <a:pt x="15" y="203"/>
                  </a:lnTo>
                  <a:lnTo>
                    <a:pt x="50" y="238"/>
                  </a:lnTo>
                  <a:lnTo>
                    <a:pt x="50"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8"/>
            <p:cNvSpPr>
              <a:spLocks noEditPoints="1"/>
            </p:cNvSpPr>
            <p:nvPr/>
          </p:nvSpPr>
          <p:spPr bwMode="auto">
            <a:xfrm>
              <a:off x="2447" y="2011"/>
              <a:ext cx="104" cy="284"/>
            </a:xfrm>
            <a:custGeom>
              <a:avLst/>
              <a:gdLst>
                <a:gd name="T0" fmla="*/ 4 w 104"/>
                <a:gd name="T1" fmla="*/ 224 h 284"/>
                <a:gd name="T2" fmla="*/ 11 w 104"/>
                <a:gd name="T3" fmla="*/ 220 h 284"/>
                <a:gd name="T4" fmla="*/ 15 w 104"/>
                <a:gd name="T5" fmla="*/ 213 h 284"/>
                <a:gd name="T6" fmla="*/ 61 w 104"/>
                <a:gd name="T7" fmla="*/ 259 h 284"/>
                <a:gd name="T8" fmla="*/ 61 w 104"/>
                <a:gd name="T9" fmla="*/ 259 h 284"/>
                <a:gd name="T10" fmla="*/ 15 w 104"/>
                <a:gd name="T11" fmla="*/ 213 h 284"/>
                <a:gd name="T12" fmla="*/ 22 w 104"/>
                <a:gd name="T13" fmla="*/ 93 h 284"/>
                <a:gd name="T14" fmla="*/ 15 w 104"/>
                <a:gd name="T15" fmla="*/ 213 h 284"/>
                <a:gd name="T16" fmla="*/ 15 w 104"/>
                <a:gd name="T17" fmla="*/ 213 h 284"/>
                <a:gd name="T18" fmla="*/ 11 w 104"/>
                <a:gd name="T19" fmla="*/ 220 h 284"/>
                <a:gd name="T20" fmla="*/ 4 w 104"/>
                <a:gd name="T21" fmla="*/ 224 h 284"/>
                <a:gd name="T22" fmla="*/ 0 w 104"/>
                <a:gd name="T23" fmla="*/ 220 h 284"/>
                <a:gd name="T24" fmla="*/ 11 w 104"/>
                <a:gd name="T25" fmla="*/ 4 h 284"/>
                <a:gd name="T26" fmla="*/ 36 w 104"/>
                <a:gd name="T27" fmla="*/ 0 h 284"/>
                <a:gd name="T28" fmla="*/ 104 w 104"/>
                <a:gd name="T29" fmla="*/ 174 h 284"/>
                <a:gd name="T30" fmla="*/ 64 w 104"/>
                <a:gd name="T31" fmla="*/ 284 h 284"/>
                <a:gd name="T32" fmla="*/ 4 w 104"/>
                <a:gd name="T33" fmla="*/ 224 h 284"/>
                <a:gd name="T34" fmla="*/ 4 w 104"/>
                <a:gd name="T35" fmla="*/ 224 h 284"/>
                <a:gd name="T36" fmla="*/ 57 w 104"/>
                <a:gd name="T37" fmla="*/ 245 h 284"/>
                <a:gd name="T38" fmla="*/ 61 w 104"/>
                <a:gd name="T39" fmla="*/ 238 h 284"/>
                <a:gd name="T40" fmla="*/ 57 w 104"/>
                <a:gd name="T41" fmla="*/ 245 h 284"/>
                <a:gd name="T42" fmla="*/ 57 w 104"/>
                <a:gd name="T43" fmla="*/ 245 h 284"/>
                <a:gd name="T44" fmla="*/ 29 w 104"/>
                <a:gd name="T45" fmla="*/ 210 h 284"/>
                <a:gd name="T46" fmla="*/ 54 w 104"/>
                <a:gd name="T47" fmla="*/ 231 h 284"/>
                <a:gd name="T48" fmla="*/ 75 w 104"/>
                <a:gd name="T49" fmla="*/ 174 h 284"/>
                <a:gd name="T50" fmla="*/ 36 w 104"/>
                <a:gd name="T51" fmla="*/ 78 h 284"/>
                <a:gd name="T52" fmla="*/ 29 w 104"/>
                <a:gd name="T53" fmla="*/ 210 h 284"/>
                <a:gd name="T54" fmla="*/ 29 w 104"/>
                <a:gd name="T55" fmla="*/ 210 h 284"/>
                <a:gd name="T56" fmla="*/ 89 w 104"/>
                <a:gd name="T57" fmla="*/ 174 h 284"/>
                <a:gd name="T58" fmla="*/ 89 w 104"/>
                <a:gd name="T59" fmla="*/ 174 h 284"/>
                <a:gd name="T60" fmla="*/ 29 w 104"/>
                <a:gd name="T61" fmla="*/ 15 h 284"/>
                <a:gd name="T62" fmla="*/ 25 w 104"/>
                <a:gd name="T63" fmla="*/ 15 h 284"/>
                <a:gd name="T64" fmla="*/ 25 w 104"/>
                <a:gd name="T65" fmla="*/ 43 h 284"/>
                <a:gd name="T66" fmla="*/ 39 w 104"/>
                <a:gd name="T67" fmla="*/ 39 h 284"/>
                <a:gd name="T68" fmla="*/ 89 w 104"/>
                <a:gd name="T69" fmla="*/ 174 h 284"/>
                <a:gd name="T70" fmla="*/ 89 w 104"/>
                <a:gd name="T71" fmla="*/ 17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 h="284">
                  <a:moveTo>
                    <a:pt x="4" y="224"/>
                  </a:moveTo>
                  <a:lnTo>
                    <a:pt x="11" y="220"/>
                  </a:lnTo>
                  <a:lnTo>
                    <a:pt x="15" y="213"/>
                  </a:lnTo>
                  <a:lnTo>
                    <a:pt x="61" y="259"/>
                  </a:lnTo>
                  <a:lnTo>
                    <a:pt x="61" y="259"/>
                  </a:lnTo>
                  <a:lnTo>
                    <a:pt x="15" y="213"/>
                  </a:lnTo>
                  <a:lnTo>
                    <a:pt x="22" y="93"/>
                  </a:lnTo>
                  <a:lnTo>
                    <a:pt x="15" y="213"/>
                  </a:lnTo>
                  <a:lnTo>
                    <a:pt x="15" y="213"/>
                  </a:lnTo>
                  <a:lnTo>
                    <a:pt x="11" y="220"/>
                  </a:lnTo>
                  <a:lnTo>
                    <a:pt x="4" y="224"/>
                  </a:lnTo>
                  <a:lnTo>
                    <a:pt x="0" y="220"/>
                  </a:lnTo>
                  <a:lnTo>
                    <a:pt x="11" y="4"/>
                  </a:lnTo>
                  <a:lnTo>
                    <a:pt x="36" y="0"/>
                  </a:lnTo>
                  <a:lnTo>
                    <a:pt x="104" y="174"/>
                  </a:lnTo>
                  <a:lnTo>
                    <a:pt x="64" y="284"/>
                  </a:lnTo>
                  <a:lnTo>
                    <a:pt x="4" y="224"/>
                  </a:lnTo>
                  <a:lnTo>
                    <a:pt x="4" y="224"/>
                  </a:lnTo>
                  <a:close/>
                  <a:moveTo>
                    <a:pt x="57" y="245"/>
                  </a:moveTo>
                  <a:lnTo>
                    <a:pt x="61" y="238"/>
                  </a:lnTo>
                  <a:lnTo>
                    <a:pt x="57" y="245"/>
                  </a:lnTo>
                  <a:lnTo>
                    <a:pt x="57" y="245"/>
                  </a:lnTo>
                  <a:close/>
                  <a:moveTo>
                    <a:pt x="29" y="210"/>
                  </a:moveTo>
                  <a:lnTo>
                    <a:pt x="54" y="231"/>
                  </a:lnTo>
                  <a:lnTo>
                    <a:pt x="75" y="174"/>
                  </a:lnTo>
                  <a:lnTo>
                    <a:pt x="36" y="78"/>
                  </a:lnTo>
                  <a:lnTo>
                    <a:pt x="29" y="210"/>
                  </a:lnTo>
                  <a:lnTo>
                    <a:pt x="29" y="210"/>
                  </a:lnTo>
                  <a:close/>
                  <a:moveTo>
                    <a:pt x="89" y="174"/>
                  </a:moveTo>
                  <a:lnTo>
                    <a:pt x="89" y="174"/>
                  </a:lnTo>
                  <a:lnTo>
                    <a:pt x="29" y="15"/>
                  </a:lnTo>
                  <a:lnTo>
                    <a:pt x="25" y="15"/>
                  </a:lnTo>
                  <a:lnTo>
                    <a:pt x="25" y="43"/>
                  </a:lnTo>
                  <a:lnTo>
                    <a:pt x="39" y="39"/>
                  </a:lnTo>
                  <a:lnTo>
                    <a:pt x="89" y="174"/>
                  </a:lnTo>
                  <a:lnTo>
                    <a:pt x="89" y="1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59"/>
            <p:cNvSpPr/>
            <p:nvPr/>
          </p:nvSpPr>
          <p:spPr bwMode="auto">
            <a:xfrm>
              <a:off x="2006" y="1710"/>
              <a:ext cx="388" cy="316"/>
            </a:xfrm>
            <a:custGeom>
              <a:avLst/>
              <a:gdLst>
                <a:gd name="T0" fmla="*/ 53 w 388"/>
                <a:gd name="T1" fmla="*/ 14 h 316"/>
                <a:gd name="T2" fmla="*/ 0 w 388"/>
                <a:gd name="T3" fmla="*/ 14 h 316"/>
                <a:gd name="T4" fmla="*/ 0 w 388"/>
                <a:gd name="T5" fmla="*/ 0 h 316"/>
                <a:gd name="T6" fmla="*/ 57 w 388"/>
                <a:gd name="T7" fmla="*/ 0 h 316"/>
                <a:gd name="T8" fmla="*/ 388 w 388"/>
                <a:gd name="T9" fmla="*/ 305 h 316"/>
                <a:gd name="T10" fmla="*/ 377 w 388"/>
                <a:gd name="T11" fmla="*/ 316 h 316"/>
                <a:gd name="T12" fmla="*/ 53 w 388"/>
                <a:gd name="T13" fmla="*/ 14 h 316"/>
                <a:gd name="T14" fmla="*/ 53 w 388"/>
                <a:gd name="T15" fmla="*/ 14 h 3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 h="316">
                  <a:moveTo>
                    <a:pt x="53" y="14"/>
                  </a:moveTo>
                  <a:lnTo>
                    <a:pt x="0" y="14"/>
                  </a:lnTo>
                  <a:lnTo>
                    <a:pt x="0" y="0"/>
                  </a:lnTo>
                  <a:lnTo>
                    <a:pt x="57" y="0"/>
                  </a:lnTo>
                  <a:lnTo>
                    <a:pt x="388" y="305"/>
                  </a:lnTo>
                  <a:lnTo>
                    <a:pt x="377" y="316"/>
                  </a:lnTo>
                  <a:lnTo>
                    <a:pt x="53" y="14"/>
                  </a:lnTo>
                  <a:lnTo>
                    <a:pt x="53"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60"/>
            <p:cNvSpPr>
              <a:spLocks noEditPoints="1"/>
            </p:cNvSpPr>
            <p:nvPr/>
          </p:nvSpPr>
          <p:spPr bwMode="auto">
            <a:xfrm>
              <a:off x="1999" y="1703"/>
              <a:ext cx="406" cy="333"/>
            </a:xfrm>
            <a:custGeom>
              <a:avLst/>
              <a:gdLst>
                <a:gd name="T0" fmla="*/ 56 w 406"/>
                <a:gd name="T1" fmla="*/ 28 h 333"/>
                <a:gd name="T2" fmla="*/ 0 w 406"/>
                <a:gd name="T3" fmla="*/ 28 h 333"/>
                <a:gd name="T4" fmla="*/ 0 w 406"/>
                <a:gd name="T5" fmla="*/ 0 h 333"/>
                <a:gd name="T6" fmla="*/ 67 w 406"/>
                <a:gd name="T7" fmla="*/ 0 h 333"/>
                <a:gd name="T8" fmla="*/ 406 w 406"/>
                <a:gd name="T9" fmla="*/ 312 h 333"/>
                <a:gd name="T10" fmla="*/ 384 w 406"/>
                <a:gd name="T11" fmla="*/ 333 h 333"/>
                <a:gd name="T12" fmla="*/ 56 w 406"/>
                <a:gd name="T13" fmla="*/ 28 h 333"/>
                <a:gd name="T14" fmla="*/ 56 w 406"/>
                <a:gd name="T15" fmla="*/ 28 h 333"/>
                <a:gd name="T16" fmla="*/ 60 w 406"/>
                <a:gd name="T17" fmla="*/ 14 h 333"/>
                <a:gd name="T18" fmla="*/ 384 w 406"/>
                <a:gd name="T19" fmla="*/ 312 h 333"/>
                <a:gd name="T20" fmla="*/ 60 w 406"/>
                <a:gd name="T21" fmla="*/ 14 h 333"/>
                <a:gd name="T22" fmla="*/ 14 w 406"/>
                <a:gd name="T23" fmla="*/ 14 h 333"/>
                <a:gd name="T24" fmla="*/ 14 w 406"/>
                <a:gd name="T25" fmla="*/ 14 h 333"/>
                <a:gd name="T26" fmla="*/ 60 w 406"/>
                <a:gd name="T27" fmla="*/ 14 h 333"/>
                <a:gd name="T28" fmla="*/ 60 w 406"/>
                <a:gd name="T29" fmla="*/ 21 h 333"/>
                <a:gd name="T30" fmla="*/ 53 w 406"/>
                <a:gd name="T31" fmla="*/ 28 h 333"/>
                <a:gd name="T32" fmla="*/ 60 w 406"/>
                <a:gd name="T33" fmla="*/ 21 h 333"/>
                <a:gd name="T34" fmla="*/ 60 w 406"/>
                <a:gd name="T35" fmla="*/ 14 h 333"/>
                <a:gd name="T36" fmla="*/ 60 w 406"/>
                <a:gd name="T37" fmla="*/ 14 h 333"/>
                <a:gd name="T38" fmla="*/ 60 w 406"/>
                <a:gd name="T39" fmla="*/ 14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6" h="333">
                  <a:moveTo>
                    <a:pt x="56" y="28"/>
                  </a:moveTo>
                  <a:lnTo>
                    <a:pt x="0" y="28"/>
                  </a:lnTo>
                  <a:lnTo>
                    <a:pt x="0" y="0"/>
                  </a:lnTo>
                  <a:lnTo>
                    <a:pt x="67" y="0"/>
                  </a:lnTo>
                  <a:lnTo>
                    <a:pt x="406" y="312"/>
                  </a:lnTo>
                  <a:lnTo>
                    <a:pt x="384" y="333"/>
                  </a:lnTo>
                  <a:lnTo>
                    <a:pt x="56" y="28"/>
                  </a:lnTo>
                  <a:lnTo>
                    <a:pt x="56" y="28"/>
                  </a:lnTo>
                  <a:close/>
                  <a:moveTo>
                    <a:pt x="60" y="14"/>
                  </a:moveTo>
                  <a:lnTo>
                    <a:pt x="384" y="312"/>
                  </a:lnTo>
                  <a:lnTo>
                    <a:pt x="60" y="14"/>
                  </a:lnTo>
                  <a:lnTo>
                    <a:pt x="14" y="14"/>
                  </a:lnTo>
                  <a:lnTo>
                    <a:pt x="14" y="14"/>
                  </a:lnTo>
                  <a:lnTo>
                    <a:pt x="60" y="14"/>
                  </a:lnTo>
                  <a:lnTo>
                    <a:pt x="60" y="21"/>
                  </a:lnTo>
                  <a:lnTo>
                    <a:pt x="53" y="28"/>
                  </a:lnTo>
                  <a:lnTo>
                    <a:pt x="60" y="21"/>
                  </a:lnTo>
                  <a:lnTo>
                    <a:pt x="60" y="14"/>
                  </a:lnTo>
                  <a:lnTo>
                    <a:pt x="60" y="14"/>
                  </a:lnTo>
                  <a:lnTo>
                    <a:pt x="6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1"/>
            <p:cNvSpPr>
              <a:spLocks noEditPoints="1"/>
            </p:cNvSpPr>
            <p:nvPr/>
          </p:nvSpPr>
          <p:spPr bwMode="auto">
            <a:xfrm>
              <a:off x="2031" y="1674"/>
              <a:ext cx="35" cy="57"/>
            </a:xfrm>
            <a:custGeom>
              <a:avLst/>
              <a:gdLst>
                <a:gd name="T0" fmla="*/ 0 w 35"/>
                <a:gd name="T1" fmla="*/ 29 h 57"/>
                <a:gd name="T2" fmla="*/ 7 w 35"/>
                <a:gd name="T3" fmla="*/ 18 h 57"/>
                <a:gd name="T4" fmla="*/ 21 w 35"/>
                <a:gd name="T5" fmla="*/ 29 h 57"/>
                <a:gd name="T6" fmla="*/ 21 w 35"/>
                <a:gd name="T7" fmla="*/ 0 h 57"/>
                <a:gd name="T8" fmla="*/ 35 w 35"/>
                <a:gd name="T9" fmla="*/ 0 h 57"/>
                <a:gd name="T10" fmla="*/ 35 w 35"/>
                <a:gd name="T11" fmla="*/ 57 h 57"/>
                <a:gd name="T12" fmla="*/ 0 w 35"/>
                <a:gd name="T13" fmla="*/ 29 h 57"/>
                <a:gd name="T14" fmla="*/ 0 w 35"/>
                <a:gd name="T15" fmla="*/ 29 h 57"/>
                <a:gd name="T16" fmla="*/ 0 w 35"/>
                <a:gd name="T17" fmla="*/ 29 h 57"/>
                <a:gd name="T18" fmla="*/ 0 w 35"/>
                <a:gd name="T19" fmla="*/ 29 h 57"/>
                <a:gd name="T20" fmla="*/ 0 w 35"/>
                <a:gd name="T21" fmla="*/ 29 h 57"/>
                <a:gd name="T22" fmla="*/ 0 w 35"/>
                <a:gd name="T23" fmla="*/ 29 h 57"/>
                <a:gd name="T24" fmla="*/ 0 w 35"/>
                <a:gd name="T25" fmla="*/ 2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57">
                  <a:moveTo>
                    <a:pt x="0" y="29"/>
                  </a:moveTo>
                  <a:lnTo>
                    <a:pt x="7" y="18"/>
                  </a:lnTo>
                  <a:lnTo>
                    <a:pt x="21" y="29"/>
                  </a:lnTo>
                  <a:lnTo>
                    <a:pt x="21" y="0"/>
                  </a:lnTo>
                  <a:lnTo>
                    <a:pt x="35" y="0"/>
                  </a:lnTo>
                  <a:lnTo>
                    <a:pt x="35" y="57"/>
                  </a:lnTo>
                  <a:lnTo>
                    <a:pt x="0" y="29"/>
                  </a:lnTo>
                  <a:lnTo>
                    <a:pt x="0" y="29"/>
                  </a:lnTo>
                  <a:close/>
                  <a:moveTo>
                    <a:pt x="0" y="29"/>
                  </a:moveTo>
                  <a:lnTo>
                    <a:pt x="0" y="29"/>
                  </a:lnTo>
                  <a:lnTo>
                    <a:pt x="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2"/>
            <p:cNvSpPr>
              <a:spLocks noEditPoints="1"/>
            </p:cNvSpPr>
            <p:nvPr/>
          </p:nvSpPr>
          <p:spPr bwMode="auto">
            <a:xfrm>
              <a:off x="2020" y="1667"/>
              <a:ext cx="53" cy="82"/>
            </a:xfrm>
            <a:custGeom>
              <a:avLst/>
              <a:gdLst>
                <a:gd name="T0" fmla="*/ 11 w 53"/>
                <a:gd name="T1" fmla="*/ 46 h 82"/>
                <a:gd name="T2" fmla="*/ 3 w 53"/>
                <a:gd name="T3" fmla="*/ 53 h 82"/>
                <a:gd name="T4" fmla="*/ 3 w 53"/>
                <a:gd name="T5" fmla="*/ 39 h 82"/>
                <a:gd name="T6" fmla="*/ 0 w 53"/>
                <a:gd name="T7" fmla="*/ 36 h 82"/>
                <a:gd name="T8" fmla="*/ 3 w 53"/>
                <a:gd name="T9" fmla="*/ 32 h 82"/>
                <a:gd name="T10" fmla="*/ 3 w 53"/>
                <a:gd name="T11" fmla="*/ 18 h 82"/>
                <a:gd name="T12" fmla="*/ 11 w 53"/>
                <a:gd name="T13" fmla="*/ 25 h 82"/>
                <a:gd name="T14" fmla="*/ 18 w 53"/>
                <a:gd name="T15" fmla="*/ 14 h 82"/>
                <a:gd name="T16" fmla="*/ 25 w 53"/>
                <a:gd name="T17" fmla="*/ 18 h 82"/>
                <a:gd name="T18" fmla="*/ 25 w 53"/>
                <a:gd name="T19" fmla="*/ 21 h 82"/>
                <a:gd name="T20" fmla="*/ 25 w 53"/>
                <a:gd name="T21" fmla="*/ 0 h 82"/>
                <a:gd name="T22" fmla="*/ 53 w 53"/>
                <a:gd name="T23" fmla="*/ 0 h 82"/>
                <a:gd name="T24" fmla="*/ 53 w 53"/>
                <a:gd name="T25" fmla="*/ 82 h 82"/>
                <a:gd name="T26" fmla="*/ 11 w 53"/>
                <a:gd name="T27" fmla="*/ 46 h 82"/>
                <a:gd name="T28" fmla="*/ 11 w 53"/>
                <a:gd name="T29" fmla="*/ 46 h 82"/>
                <a:gd name="T30" fmla="*/ 39 w 53"/>
                <a:gd name="T31" fmla="*/ 50 h 82"/>
                <a:gd name="T32" fmla="*/ 39 w 53"/>
                <a:gd name="T33" fmla="*/ 14 h 82"/>
                <a:gd name="T34" fmla="*/ 39 w 53"/>
                <a:gd name="T35" fmla="*/ 50 h 82"/>
                <a:gd name="T36" fmla="*/ 28 w 53"/>
                <a:gd name="T37" fmla="*/ 43 h 82"/>
                <a:gd name="T38" fmla="*/ 21 w 53"/>
                <a:gd name="T39" fmla="*/ 36 h 82"/>
                <a:gd name="T40" fmla="*/ 21 w 53"/>
                <a:gd name="T41" fmla="*/ 36 h 82"/>
                <a:gd name="T42" fmla="*/ 39 w 53"/>
                <a:gd name="T43" fmla="*/ 50 h 82"/>
                <a:gd name="T44" fmla="*/ 39 w 53"/>
                <a:gd name="T45" fmla="*/ 5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 h="82">
                  <a:moveTo>
                    <a:pt x="11" y="46"/>
                  </a:moveTo>
                  <a:lnTo>
                    <a:pt x="3" y="53"/>
                  </a:lnTo>
                  <a:lnTo>
                    <a:pt x="3" y="39"/>
                  </a:lnTo>
                  <a:lnTo>
                    <a:pt x="0" y="36"/>
                  </a:lnTo>
                  <a:lnTo>
                    <a:pt x="3" y="32"/>
                  </a:lnTo>
                  <a:lnTo>
                    <a:pt x="3" y="18"/>
                  </a:lnTo>
                  <a:lnTo>
                    <a:pt x="11" y="25"/>
                  </a:lnTo>
                  <a:lnTo>
                    <a:pt x="18" y="14"/>
                  </a:lnTo>
                  <a:lnTo>
                    <a:pt x="25" y="18"/>
                  </a:lnTo>
                  <a:lnTo>
                    <a:pt x="25" y="21"/>
                  </a:lnTo>
                  <a:lnTo>
                    <a:pt x="25" y="0"/>
                  </a:lnTo>
                  <a:lnTo>
                    <a:pt x="53" y="0"/>
                  </a:lnTo>
                  <a:lnTo>
                    <a:pt x="53" y="82"/>
                  </a:lnTo>
                  <a:lnTo>
                    <a:pt x="11" y="46"/>
                  </a:lnTo>
                  <a:lnTo>
                    <a:pt x="11" y="46"/>
                  </a:lnTo>
                  <a:close/>
                  <a:moveTo>
                    <a:pt x="39" y="50"/>
                  </a:moveTo>
                  <a:lnTo>
                    <a:pt x="39" y="14"/>
                  </a:lnTo>
                  <a:lnTo>
                    <a:pt x="39" y="50"/>
                  </a:lnTo>
                  <a:lnTo>
                    <a:pt x="28" y="43"/>
                  </a:lnTo>
                  <a:lnTo>
                    <a:pt x="21" y="36"/>
                  </a:lnTo>
                  <a:lnTo>
                    <a:pt x="21" y="36"/>
                  </a:lnTo>
                  <a:lnTo>
                    <a:pt x="39" y="50"/>
                  </a:lnTo>
                  <a:lnTo>
                    <a:pt x="39"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3"/>
            <p:cNvSpPr/>
            <p:nvPr/>
          </p:nvSpPr>
          <p:spPr bwMode="auto">
            <a:xfrm>
              <a:off x="2586" y="1589"/>
              <a:ext cx="385" cy="398"/>
            </a:xfrm>
            <a:custGeom>
              <a:avLst/>
              <a:gdLst>
                <a:gd name="T0" fmla="*/ 0 w 385"/>
                <a:gd name="T1" fmla="*/ 387 h 398"/>
                <a:gd name="T2" fmla="*/ 371 w 385"/>
                <a:gd name="T3" fmla="*/ 21 h 398"/>
                <a:gd name="T4" fmla="*/ 371 w 385"/>
                <a:gd name="T5" fmla="*/ 0 h 398"/>
                <a:gd name="T6" fmla="*/ 371 w 385"/>
                <a:gd name="T7" fmla="*/ 0 h 398"/>
                <a:gd name="T8" fmla="*/ 385 w 385"/>
                <a:gd name="T9" fmla="*/ 0 h 398"/>
                <a:gd name="T10" fmla="*/ 385 w 385"/>
                <a:gd name="T11" fmla="*/ 28 h 398"/>
                <a:gd name="T12" fmla="*/ 11 w 385"/>
                <a:gd name="T13" fmla="*/ 398 h 398"/>
                <a:gd name="T14" fmla="*/ 0 w 385"/>
                <a:gd name="T15" fmla="*/ 387 h 398"/>
                <a:gd name="T16" fmla="*/ 0 w 385"/>
                <a:gd name="T17" fmla="*/ 387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5" h="398">
                  <a:moveTo>
                    <a:pt x="0" y="387"/>
                  </a:moveTo>
                  <a:lnTo>
                    <a:pt x="371" y="21"/>
                  </a:lnTo>
                  <a:lnTo>
                    <a:pt x="371" y="0"/>
                  </a:lnTo>
                  <a:lnTo>
                    <a:pt x="371" y="0"/>
                  </a:lnTo>
                  <a:lnTo>
                    <a:pt x="385" y="0"/>
                  </a:lnTo>
                  <a:lnTo>
                    <a:pt x="385" y="28"/>
                  </a:lnTo>
                  <a:lnTo>
                    <a:pt x="11" y="398"/>
                  </a:lnTo>
                  <a:lnTo>
                    <a:pt x="0" y="387"/>
                  </a:lnTo>
                  <a:lnTo>
                    <a:pt x="0" y="3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4"/>
            <p:cNvSpPr>
              <a:spLocks noEditPoints="1"/>
            </p:cNvSpPr>
            <p:nvPr/>
          </p:nvSpPr>
          <p:spPr bwMode="auto">
            <a:xfrm>
              <a:off x="2576" y="1582"/>
              <a:ext cx="402" cy="415"/>
            </a:xfrm>
            <a:custGeom>
              <a:avLst/>
              <a:gdLst>
                <a:gd name="T0" fmla="*/ 7 w 402"/>
                <a:gd name="T1" fmla="*/ 401 h 415"/>
                <a:gd name="T2" fmla="*/ 10 w 402"/>
                <a:gd name="T3" fmla="*/ 394 h 415"/>
                <a:gd name="T4" fmla="*/ 17 w 402"/>
                <a:gd name="T5" fmla="*/ 401 h 415"/>
                <a:gd name="T6" fmla="*/ 10 w 402"/>
                <a:gd name="T7" fmla="*/ 394 h 415"/>
                <a:gd name="T8" fmla="*/ 7 w 402"/>
                <a:gd name="T9" fmla="*/ 401 h 415"/>
                <a:gd name="T10" fmla="*/ 0 w 402"/>
                <a:gd name="T11" fmla="*/ 394 h 415"/>
                <a:gd name="T12" fmla="*/ 374 w 402"/>
                <a:gd name="T13" fmla="*/ 25 h 415"/>
                <a:gd name="T14" fmla="*/ 374 w 402"/>
                <a:gd name="T15" fmla="*/ 0 h 415"/>
                <a:gd name="T16" fmla="*/ 381 w 402"/>
                <a:gd name="T17" fmla="*/ 0 h 415"/>
                <a:gd name="T18" fmla="*/ 381 w 402"/>
                <a:gd name="T19" fmla="*/ 0 h 415"/>
                <a:gd name="T20" fmla="*/ 402 w 402"/>
                <a:gd name="T21" fmla="*/ 0 h 415"/>
                <a:gd name="T22" fmla="*/ 402 w 402"/>
                <a:gd name="T23" fmla="*/ 35 h 415"/>
                <a:gd name="T24" fmla="*/ 21 w 402"/>
                <a:gd name="T25" fmla="*/ 415 h 415"/>
                <a:gd name="T26" fmla="*/ 7 w 402"/>
                <a:gd name="T27" fmla="*/ 401 h 415"/>
                <a:gd name="T28" fmla="*/ 7 w 402"/>
                <a:gd name="T29" fmla="*/ 401 h 415"/>
                <a:gd name="T30" fmla="*/ 21 w 402"/>
                <a:gd name="T31" fmla="*/ 394 h 415"/>
                <a:gd name="T32" fmla="*/ 388 w 402"/>
                <a:gd name="T33" fmla="*/ 32 h 415"/>
                <a:gd name="T34" fmla="*/ 388 w 402"/>
                <a:gd name="T35" fmla="*/ 14 h 415"/>
                <a:gd name="T36" fmla="*/ 388 w 402"/>
                <a:gd name="T37" fmla="*/ 32 h 415"/>
                <a:gd name="T38" fmla="*/ 21 w 402"/>
                <a:gd name="T39" fmla="*/ 394 h 415"/>
                <a:gd name="T40" fmla="*/ 21 w 402"/>
                <a:gd name="T41" fmla="*/ 39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2" h="415">
                  <a:moveTo>
                    <a:pt x="7" y="401"/>
                  </a:moveTo>
                  <a:lnTo>
                    <a:pt x="10" y="394"/>
                  </a:lnTo>
                  <a:lnTo>
                    <a:pt x="17" y="401"/>
                  </a:lnTo>
                  <a:lnTo>
                    <a:pt x="10" y="394"/>
                  </a:lnTo>
                  <a:lnTo>
                    <a:pt x="7" y="401"/>
                  </a:lnTo>
                  <a:lnTo>
                    <a:pt x="0" y="394"/>
                  </a:lnTo>
                  <a:lnTo>
                    <a:pt x="374" y="25"/>
                  </a:lnTo>
                  <a:lnTo>
                    <a:pt x="374" y="0"/>
                  </a:lnTo>
                  <a:lnTo>
                    <a:pt x="381" y="0"/>
                  </a:lnTo>
                  <a:lnTo>
                    <a:pt x="381" y="0"/>
                  </a:lnTo>
                  <a:lnTo>
                    <a:pt x="402" y="0"/>
                  </a:lnTo>
                  <a:lnTo>
                    <a:pt x="402" y="35"/>
                  </a:lnTo>
                  <a:lnTo>
                    <a:pt x="21" y="415"/>
                  </a:lnTo>
                  <a:lnTo>
                    <a:pt x="7" y="401"/>
                  </a:lnTo>
                  <a:lnTo>
                    <a:pt x="7" y="401"/>
                  </a:lnTo>
                  <a:close/>
                  <a:moveTo>
                    <a:pt x="21" y="394"/>
                  </a:moveTo>
                  <a:lnTo>
                    <a:pt x="388" y="32"/>
                  </a:lnTo>
                  <a:lnTo>
                    <a:pt x="388" y="14"/>
                  </a:lnTo>
                  <a:lnTo>
                    <a:pt x="388" y="32"/>
                  </a:lnTo>
                  <a:lnTo>
                    <a:pt x="21" y="394"/>
                  </a:lnTo>
                  <a:lnTo>
                    <a:pt x="21" y="3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5"/>
            <p:cNvSpPr/>
            <p:nvPr/>
          </p:nvSpPr>
          <p:spPr bwMode="auto">
            <a:xfrm>
              <a:off x="2960" y="1596"/>
              <a:ext cx="75" cy="25"/>
            </a:xfrm>
            <a:custGeom>
              <a:avLst/>
              <a:gdLst>
                <a:gd name="T0" fmla="*/ 0 w 75"/>
                <a:gd name="T1" fmla="*/ 11 h 25"/>
                <a:gd name="T2" fmla="*/ 71 w 75"/>
                <a:gd name="T3" fmla="*/ 0 h 25"/>
                <a:gd name="T4" fmla="*/ 75 w 75"/>
                <a:gd name="T5" fmla="*/ 14 h 25"/>
                <a:gd name="T6" fmla="*/ 4 w 75"/>
                <a:gd name="T7" fmla="*/ 25 h 25"/>
                <a:gd name="T8" fmla="*/ 0 w 75"/>
                <a:gd name="T9" fmla="*/ 11 h 25"/>
                <a:gd name="T10" fmla="*/ 0 w 75"/>
                <a:gd name="T11" fmla="*/ 11 h 25"/>
              </a:gdLst>
              <a:ahLst/>
              <a:cxnLst>
                <a:cxn ang="0">
                  <a:pos x="T0" y="T1"/>
                </a:cxn>
                <a:cxn ang="0">
                  <a:pos x="T2" y="T3"/>
                </a:cxn>
                <a:cxn ang="0">
                  <a:pos x="T4" y="T5"/>
                </a:cxn>
                <a:cxn ang="0">
                  <a:pos x="T6" y="T7"/>
                </a:cxn>
                <a:cxn ang="0">
                  <a:pos x="T8" y="T9"/>
                </a:cxn>
                <a:cxn ang="0">
                  <a:pos x="T10" y="T11"/>
                </a:cxn>
              </a:cxnLst>
              <a:rect l="0" t="0" r="r" b="b"/>
              <a:pathLst>
                <a:path w="75" h="25">
                  <a:moveTo>
                    <a:pt x="0" y="11"/>
                  </a:moveTo>
                  <a:lnTo>
                    <a:pt x="71" y="0"/>
                  </a:lnTo>
                  <a:lnTo>
                    <a:pt x="75" y="14"/>
                  </a:lnTo>
                  <a:lnTo>
                    <a:pt x="4" y="25"/>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6"/>
            <p:cNvSpPr/>
            <p:nvPr/>
          </p:nvSpPr>
          <p:spPr bwMode="auto">
            <a:xfrm>
              <a:off x="2953" y="1586"/>
              <a:ext cx="89" cy="42"/>
            </a:xfrm>
            <a:custGeom>
              <a:avLst/>
              <a:gdLst>
                <a:gd name="T0" fmla="*/ 4 w 89"/>
                <a:gd name="T1" fmla="*/ 35 h 42"/>
                <a:gd name="T2" fmla="*/ 0 w 89"/>
                <a:gd name="T3" fmla="*/ 21 h 42"/>
                <a:gd name="T4" fmla="*/ 7 w 89"/>
                <a:gd name="T5" fmla="*/ 21 h 42"/>
                <a:gd name="T6" fmla="*/ 11 w 89"/>
                <a:gd name="T7" fmla="*/ 28 h 42"/>
                <a:gd name="T8" fmla="*/ 7 w 89"/>
                <a:gd name="T9" fmla="*/ 21 h 42"/>
                <a:gd name="T10" fmla="*/ 0 w 89"/>
                <a:gd name="T11" fmla="*/ 21 h 42"/>
                <a:gd name="T12" fmla="*/ 0 w 89"/>
                <a:gd name="T13" fmla="*/ 14 h 42"/>
                <a:gd name="T14" fmla="*/ 86 w 89"/>
                <a:gd name="T15" fmla="*/ 0 h 42"/>
                <a:gd name="T16" fmla="*/ 89 w 89"/>
                <a:gd name="T17" fmla="*/ 28 h 42"/>
                <a:gd name="T18" fmla="*/ 4 w 89"/>
                <a:gd name="T19" fmla="*/ 42 h 42"/>
                <a:gd name="T20" fmla="*/ 4 w 89"/>
                <a:gd name="T21" fmla="*/ 35 h 42"/>
                <a:gd name="T22" fmla="*/ 4 w 89"/>
                <a:gd name="T23"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42">
                  <a:moveTo>
                    <a:pt x="4" y="35"/>
                  </a:moveTo>
                  <a:lnTo>
                    <a:pt x="0" y="21"/>
                  </a:lnTo>
                  <a:lnTo>
                    <a:pt x="7" y="21"/>
                  </a:lnTo>
                  <a:lnTo>
                    <a:pt x="11" y="28"/>
                  </a:lnTo>
                  <a:lnTo>
                    <a:pt x="7" y="21"/>
                  </a:lnTo>
                  <a:lnTo>
                    <a:pt x="0" y="21"/>
                  </a:lnTo>
                  <a:lnTo>
                    <a:pt x="0" y="14"/>
                  </a:lnTo>
                  <a:lnTo>
                    <a:pt x="86" y="0"/>
                  </a:lnTo>
                  <a:lnTo>
                    <a:pt x="89" y="28"/>
                  </a:lnTo>
                  <a:lnTo>
                    <a:pt x="4" y="42"/>
                  </a:lnTo>
                  <a:lnTo>
                    <a:pt x="4" y="35"/>
                  </a:lnTo>
                  <a:lnTo>
                    <a:pt x="4"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7"/>
            <p:cNvSpPr/>
            <p:nvPr/>
          </p:nvSpPr>
          <p:spPr bwMode="auto">
            <a:xfrm>
              <a:off x="2950" y="1607"/>
              <a:ext cx="64" cy="25"/>
            </a:xfrm>
            <a:custGeom>
              <a:avLst/>
              <a:gdLst>
                <a:gd name="T0" fmla="*/ 0 w 64"/>
                <a:gd name="T1" fmla="*/ 10 h 25"/>
                <a:gd name="T2" fmla="*/ 64 w 64"/>
                <a:gd name="T3" fmla="*/ 0 h 25"/>
                <a:gd name="T4" fmla="*/ 64 w 64"/>
                <a:gd name="T5" fmla="*/ 14 h 25"/>
                <a:gd name="T6" fmla="*/ 3 w 64"/>
                <a:gd name="T7" fmla="*/ 25 h 25"/>
                <a:gd name="T8" fmla="*/ 0 w 64"/>
                <a:gd name="T9" fmla="*/ 10 h 25"/>
                <a:gd name="T10" fmla="*/ 0 w 64"/>
                <a:gd name="T11" fmla="*/ 10 h 25"/>
              </a:gdLst>
              <a:ahLst/>
              <a:cxnLst>
                <a:cxn ang="0">
                  <a:pos x="T0" y="T1"/>
                </a:cxn>
                <a:cxn ang="0">
                  <a:pos x="T2" y="T3"/>
                </a:cxn>
                <a:cxn ang="0">
                  <a:pos x="T4" y="T5"/>
                </a:cxn>
                <a:cxn ang="0">
                  <a:pos x="T6" y="T7"/>
                </a:cxn>
                <a:cxn ang="0">
                  <a:pos x="T8" y="T9"/>
                </a:cxn>
                <a:cxn ang="0">
                  <a:pos x="T10" y="T11"/>
                </a:cxn>
              </a:cxnLst>
              <a:rect l="0" t="0" r="r" b="b"/>
              <a:pathLst>
                <a:path w="64" h="25">
                  <a:moveTo>
                    <a:pt x="0" y="10"/>
                  </a:moveTo>
                  <a:lnTo>
                    <a:pt x="64" y="0"/>
                  </a:lnTo>
                  <a:lnTo>
                    <a:pt x="64" y="14"/>
                  </a:lnTo>
                  <a:lnTo>
                    <a:pt x="3" y="25"/>
                  </a:lnTo>
                  <a:lnTo>
                    <a:pt x="0" y="1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8"/>
            <p:cNvSpPr/>
            <p:nvPr/>
          </p:nvSpPr>
          <p:spPr bwMode="auto">
            <a:xfrm>
              <a:off x="2942" y="1600"/>
              <a:ext cx="82" cy="39"/>
            </a:xfrm>
            <a:custGeom>
              <a:avLst/>
              <a:gdLst>
                <a:gd name="T0" fmla="*/ 4 w 82"/>
                <a:gd name="T1" fmla="*/ 32 h 39"/>
                <a:gd name="T2" fmla="*/ 0 w 82"/>
                <a:gd name="T3" fmla="*/ 17 h 39"/>
                <a:gd name="T4" fmla="*/ 8 w 82"/>
                <a:gd name="T5" fmla="*/ 17 h 39"/>
                <a:gd name="T6" fmla="*/ 11 w 82"/>
                <a:gd name="T7" fmla="*/ 25 h 39"/>
                <a:gd name="T8" fmla="*/ 8 w 82"/>
                <a:gd name="T9" fmla="*/ 17 h 39"/>
                <a:gd name="T10" fmla="*/ 0 w 82"/>
                <a:gd name="T11" fmla="*/ 17 h 39"/>
                <a:gd name="T12" fmla="*/ 0 w 82"/>
                <a:gd name="T13" fmla="*/ 10 h 39"/>
                <a:gd name="T14" fmla="*/ 75 w 82"/>
                <a:gd name="T15" fmla="*/ 0 h 39"/>
                <a:gd name="T16" fmla="*/ 82 w 82"/>
                <a:gd name="T17" fmla="*/ 25 h 39"/>
                <a:gd name="T18" fmla="*/ 4 w 82"/>
                <a:gd name="T19" fmla="*/ 39 h 39"/>
                <a:gd name="T20" fmla="*/ 4 w 82"/>
                <a:gd name="T21" fmla="*/ 32 h 39"/>
                <a:gd name="T22" fmla="*/ 4 w 82"/>
                <a:gd name="T23"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39">
                  <a:moveTo>
                    <a:pt x="4" y="32"/>
                  </a:moveTo>
                  <a:lnTo>
                    <a:pt x="0" y="17"/>
                  </a:lnTo>
                  <a:lnTo>
                    <a:pt x="8" y="17"/>
                  </a:lnTo>
                  <a:lnTo>
                    <a:pt x="11" y="25"/>
                  </a:lnTo>
                  <a:lnTo>
                    <a:pt x="8" y="17"/>
                  </a:lnTo>
                  <a:lnTo>
                    <a:pt x="0" y="17"/>
                  </a:lnTo>
                  <a:lnTo>
                    <a:pt x="0" y="10"/>
                  </a:lnTo>
                  <a:lnTo>
                    <a:pt x="75" y="0"/>
                  </a:lnTo>
                  <a:lnTo>
                    <a:pt x="82" y="25"/>
                  </a:lnTo>
                  <a:lnTo>
                    <a:pt x="4" y="39"/>
                  </a:lnTo>
                  <a:lnTo>
                    <a:pt x="4" y="32"/>
                  </a:lnTo>
                  <a:lnTo>
                    <a:pt x="4"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69"/>
            <p:cNvSpPr/>
            <p:nvPr/>
          </p:nvSpPr>
          <p:spPr bwMode="auto">
            <a:xfrm>
              <a:off x="2251" y="2377"/>
              <a:ext cx="175" cy="521"/>
            </a:xfrm>
            <a:custGeom>
              <a:avLst/>
              <a:gdLst>
                <a:gd name="T0" fmla="*/ 0 w 49"/>
                <a:gd name="T1" fmla="*/ 143 h 147"/>
                <a:gd name="T2" fmla="*/ 19 w 49"/>
                <a:gd name="T3" fmla="*/ 139 h 147"/>
                <a:gd name="T4" fmla="*/ 12 w 49"/>
                <a:gd name="T5" fmla="*/ 76 h 147"/>
                <a:gd name="T6" fmla="*/ 12 w 49"/>
                <a:gd name="T7" fmla="*/ 76 h 147"/>
                <a:gd name="T8" fmla="*/ 12 w 49"/>
                <a:gd name="T9" fmla="*/ 74 h 147"/>
                <a:gd name="T10" fmla="*/ 12 w 49"/>
                <a:gd name="T11" fmla="*/ 74 h 147"/>
                <a:gd name="T12" fmla="*/ 45 w 49"/>
                <a:gd name="T13" fmla="*/ 0 h 147"/>
                <a:gd name="T14" fmla="*/ 45 w 49"/>
                <a:gd name="T15" fmla="*/ 0 h 147"/>
                <a:gd name="T16" fmla="*/ 49 w 49"/>
                <a:gd name="T17" fmla="*/ 2 h 147"/>
                <a:gd name="T18" fmla="*/ 32 w 49"/>
                <a:gd name="T19" fmla="*/ 32 h 147"/>
                <a:gd name="T20" fmla="*/ 32 w 49"/>
                <a:gd name="T21" fmla="*/ 32 h 147"/>
                <a:gd name="T22" fmla="*/ 16 w 49"/>
                <a:gd name="T23" fmla="*/ 74 h 147"/>
                <a:gd name="T24" fmla="*/ 16 w 49"/>
                <a:gd name="T25" fmla="*/ 74 h 147"/>
                <a:gd name="T26" fmla="*/ 16 w 49"/>
                <a:gd name="T27" fmla="*/ 76 h 147"/>
                <a:gd name="T28" fmla="*/ 16 w 49"/>
                <a:gd name="T29" fmla="*/ 76 h 147"/>
                <a:gd name="T30" fmla="*/ 23 w 49"/>
                <a:gd name="T31" fmla="*/ 140 h 147"/>
                <a:gd name="T32" fmla="*/ 23 w 49"/>
                <a:gd name="T33" fmla="*/ 140 h 147"/>
                <a:gd name="T34" fmla="*/ 24 w 49"/>
                <a:gd name="T35" fmla="*/ 142 h 147"/>
                <a:gd name="T36" fmla="*/ 1 w 49"/>
                <a:gd name="T37" fmla="*/ 147 h 147"/>
                <a:gd name="T38" fmla="*/ 0 w 49"/>
                <a:gd name="T39" fmla="*/ 14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47">
                  <a:moveTo>
                    <a:pt x="0" y="143"/>
                  </a:moveTo>
                  <a:cubicBezTo>
                    <a:pt x="19" y="139"/>
                    <a:pt x="19" y="139"/>
                    <a:pt x="19" y="139"/>
                  </a:cubicBezTo>
                  <a:cubicBezTo>
                    <a:pt x="18" y="130"/>
                    <a:pt x="15" y="89"/>
                    <a:pt x="12" y="76"/>
                  </a:cubicBezTo>
                  <a:cubicBezTo>
                    <a:pt x="12" y="76"/>
                    <a:pt x="12" y="76"/>
                    <a:pt x="12" y="76"/>
                  </a:cubicBezTo>
                  <a:cubicBezTo>
                    <a:pt x="12" y="76"/>
                    <a:pt x="12" y="75"/>
                    <a:pt x="12" y="74"/>
                  </a:cubicBezTo>
                  <a:cubicBezTo>
                    <a:pt x="12" y="74"/>
                    <a:pt x="12" y="74"/>
                    <a:pt x="12" y="74"/>
                  </a:cubicBezTo>
                  <a:cubicBezTo>
                    <a:pt x="12" y="56"/>
                    <a:pt x="45" y="0"/>
                    <a:pt x="45" y="0"/>
                  </a:cubicBezTo>
                  <a:cubicBezTo>
                    <a:pt x="45" y="0"/>
                    <a:pt x="45" y="0"/>
                    <a:pt x="45" y="0"/>
                  </a:cubicBezTo>
                  <a:cubicBezTo>
                    <a:pt x="49" y="2"/>
                    <a:pt x="49" y="2"/>
                    <a:pt x="49" y="2"/>
                  </a:cubicBezTo>
                  <a:cubicBezTo>
                    <a:pt x="49" y="2"/>
                    <a:pt x="40" y="16"/>
                    <a:pt x="32" y="32"/>
                  </a:cubicBezTo>
                  <a:cubicBezTo>
                    <a:pt x="32" y="32"/>
                    <a:pt x="32" y="32"/>
                    <a:pt x="32" y="32"/>
                  </a:cubicBezTo>
                  <a:cubicBezTo>
                    <a:pt x="24" y="48"/>
                    <a:pt x="16" y="67"/>
                    <a:pt x="16" y="74"/>
                  </a:cubicBezTo>
                  <a:cubicBezTo>
                    <a:pt x="16" y="74"/>
                    <a:pt x="16" y="74"/>
                    <a:pt x="16" y="74"/>
                  </a:cubicBezTo>
                  <a:cubicBezTo>
                    <a:pt x="16" y="75"/>
                    <a:pt x="16" y="75"/>
                    <a:pt x="16" y="76"/>
                  </a:cubicBezTo>
                  <a:cubicBezTo>
                    <a:pt x="16" y="76"/>
                    <a:pt x="16" y="76"/>
                    <a:pt x="16" y="76"/>
                  </a:cubicBezTo>
                  <a:cubicBezTo>
                    <a:pt x="19" y="90"/>
                    <a:pt x="23" y="140"/>
                    <a:pt x="23" y="140"/>
                  </a:cubicBezTo>
                  <a:cubicBezTo>
                    <a:pt x="23" y="140"/>
                    <a:pt x="23" y="140"/>
                    <a:pt x="23" y="140"/>
                  </a:cubicBezTo>
                  <a:cubicBezTo>
                    <a:pt x="24" y="142"/>
                    <a:pt x="24" y="142"/>
                    <a:pt x="24" y="142"/>
                  </a:cubicBezTo>
                  <a:cubicBezTo>
                    <a:pt x="1" y="147"/>
                    <a:pt x="1" y="147"/>
                    <a:pt x="1" y="147"/>
                  </a:cubicBezTo>
                  <a:cubicBezTo>
                    <a:pt x="0" y="143"/>
                    <a:pt x="0" y="143"/>
                    <a:pt x="0" y="1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70"/>
            <p:cNvSpPr>
              <a:spLocks noEditPoints="1"/>
            </p:cNvSpPr>
            <p:nvPr/>
          </p:nvSpPr>
          <p:spPr bwMode="auto">
            <a:xfrm>
              <a:off x="2244" y="2366"/>
              <a:ext cx="189" cy="540"/>
            </a:xfrm>
            <a:custGeom>
              <a:avLst/>
              <a:gdLst>
                <a:gd name="T0" fmla="*/ 0 w 53"/>
                <a:gd name="T1" fmla="*/ 147 h 152"/>
                <a:gd name="T2" fmla="*/ 3 w 53"/>
                <a:gd name="T3" fmla="*/ 148 h 152"/>
                <a:gd name="T4" fmla="*/ 0 w 53"/>
                <a:gd name="T5" fmla="*/ 147 h 152"/>
                <a:gd name="T6" fmla="*/ 19 w 53"/>
                <a:gd name="T7" fmla="*/ 140 h 152"/>
                <a:gd name="T8" fmla="*/ 12 w 53"/>
                <a:gd name="T9" fmla="*/ 80 h 152"/>
                <a:gd name="T10" fmla="*/ 12 w 53"/>
                <a:gd name="T11" fmla="*/ 77 h 152"/>
                <a:gd name="T12" fmla="*/ 29 w 53"/>
                <a:gd name="T13" fmla="*/ 33 h 152"/>
                <a:gd name="T14" fmla="*/ 45 w 53"/>
                <a:gd name="T15" fmla="*/ 3 h 152"/>
                <a:gd name="T16" fmla="*/ 53 w 53"/>
                <a:gd name="T17" fmla="*/ 4 h 152"/>
                <a:gd name="T18" fmla="*/ 52 w 53"/>
                <a:gd name="T19" fmla="*/ 6 h 152"/>
                <a:gd name="T20" fmla="*/ 52 w 53"/>
                <a:gd name="T21" fmla="*/ 6 h 152"/>
                <a:gd name="T22" fmla="*/ 52 w 53"/>
                <a:gd name="T23" fmla="*/ 6 h 152"/>
                <a:gd name="T24" fmla="*/ 52 w 53"/>
                <a:gd name="T25" fmla="*/ 6 h 152"/>
                <a:gd name="T26" fmla="*/ 52 w 53"/>
                <a:gd name="T27" fmla="*/ 7 h 152"/>
                <a:gd name="T28" fmla="*/ 51 w 53"/>
                <a:gd name="T29" fmla="*/ 9 h 152"/>
                <a:gd name="T30" fmla="*/ 47 w 53"/>
                <a:gd name="T31" fmla="*/ 15 h 152"/>
                <a:gd name="T32" fmla="*/ 36 w 53"/>
                <a:gd name="T33" fmla="*/ 36 h 152"/>
                <a:gd name="T34" fmla="*/ 20 w 53"/>
                <a:gd name="T35" fmla="*/ 77 h 152"/>
                <a:gd name="T36" fmla="*/ 20 w 53"/>
                <a:gd name="T37" fmla="*/ 77 h 152"/>
                <a:gd name="T38" fmla="*/ 20 w 53"/>
                <a:gd name="T39" fmla="*/ 78 h 152"/>
                <a:gd name="T40" fmla="*/ 27 w 53"/>
                <a:gd name="T41" fmla="*/ 143 h 152"/>
                <a:gd name="T42" fmla="*/ 27 w 53"/>
                <a:gd name="T43" fmla="*/ 143 h 152"/>
                <a:gd name="T44" fmla="*/ 1 w 53"/>
                <a:gd name="T45" fmla="*/ 152 h 152"/>
                <a:gd name="T46" fmla="*/ 14 w 53"/>
                <a:gd name="T47" fmla="*/ 145 h 152"/>
                <a:gd name="T48" fmla="*/ 23 w 53"/>
                <a:gd name="T49" fmla="*/ 144 h 152"/>
                <a:gd name="T50" fmla="*/ 14 w 53"/>
                <a:gd name="T51" fmla="*/ 145 h 152"/>
                <a:gd name="T52" fmla="*/ 16 w 53"/>
                <a:gd name="T53" fmla="*/ 79 h 152"/>
                <a:gd name="T54" fmla="*/ 22 w 53"/>
                <a:gd name="T55" fmla="*/ 127 h 152"/>
                <a:gd name="T56" fmla="*/ 16 w 53"/>
                <a:gd name="T57" fmla="*/ 79 h 152"/>
                <a:gd name="T58" fmla="*/ 16 w 53"/>
                <a:gd name="T59" fmla="*/ 77 h 152"/>
                <a:gd name="T60" fmla="*/ 16 w 53"/>
                <a:gd name="T61" fmla="*/ 77 h 152"/>
                <a:gd name="T62" fmla="*/ 16 w 53"/>
                <a:gd name="T63" fmla="*/ 77 h 152"/>
                <a:gd name="T64" fmla="*/ 16 w 53"/>
                <a:gd name="T65" fmla="*/ 77 h 152"/>
                <a:gd name="T66" fmla="*/ 16 w 53"/>
                <a:gd name="T67" fmla="*/ 77 h 152"/>
                <a:gd name="T68" fmla="*/ 23 w 53"/>
                <a:gd name="T69" fmla="*/ 54 h 152"/>
                <a:gd name="T70" fmla="*/ 32 w 53"/>
                <a:gd name="T71" fmla="*/ 34 h 152"/>
                <a:gd name="T72" fmla="*/ 40 w 53"/>
                <a:gd name="T73" fmla="*/ 20 h 152"/>
                <a:gd name="T74" fmla="*/ 32 w 53"/>
                <a:gd name="T75" fmla="*/ 3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152">
                  <a:moveTo>
                    <a:pt x="1" y="150"/>
                  </a:moveTo>
                  <a:cubicBezTo>
                    <a:pt x="0" y="147"/>
                    <a:pt x="0" y="147"/>
                    <a:pt x="0" y="147"/>
                  </a:cubicBezTo>
                  <a:cubicBezTo>
                    <a:pt x="2" y="146"/>
                    <a:pt x="2" y="146"/>
                    <a:pt x="2" y="146"/>
                  </a:cubicBezTo>
                  <a:cubicBezTo>
                    <a:pt x="3" y="148"/>
                    <a:pt x="3" y="148"/>
                    <a:pt x="3" y="148"/>
                  </a:cubicBezTo>
                  <a:cubicBezTo>
                    <a:pt x="2" y="146"/>
                    <a:pt x="2" y="146"/>
                    <a:pt x="2" y="146"/>
                  </a:cubicBezTo>
                  <a:cubicBezTo>
                    <a:pt x="0" y="147"/>
                    <a:pt x="0" y="147"/>
                    <a:pt x="0" y="147"/>
                  </a:cubicBezTo>
                  <a:cubicBezTo>
                    <a:pt x="0" y="145"/>
                    <a:pt x="0" y="145"/>
                    <a:pt x="0" y="145"/>
                  </a:cubicBezTo>
                  <a:cubicBezTo>
                    <a:pt x="19" y="140"/>
                    <a:pt x="19" y="140"/>
                    <a:pt x="19" y="140"/>
                  </a:cubicBezTo>
                  <a:cubicBezTo>
                    <a:pt x="18" y="129"/>
                    <a:pt x="14" y="91"/>
                    <a:pt x="12" y="80"/>
                  </a:cubicBezTo>
                  <a:cubicBezTo>
                    <a:pt x="12" y="80"/>
                    <a:pt x="12" y="80"/>
                    <a:pt x="12" y="80"/>
                  </a:cubicBezTo>
                  <a:cubicBezTo>
                    <a:pt x="12" y="79"/>
                    <a:pt x="12" y="78"/>
                    <a:pt x="12" y="77"/>
                  </a:cubicBezTo>
                  <a:cubicBezTo>
                    <a:pt x="12" y="77"/>
                    <a:pt x="12" y="77"/>
                    <a:pt x="12" y="77"/>
                  </a:cubicBezTo>
                  <a:cubicBezTo>
                    <a:pt x="12" y="67"/>
                    <a:pt x="21" y="49"/>
                    <a:pt x="29" y="33"/>
                  </a:cubicBezTo>
                  <a:cubicBezTo>
                    <a:pt x="29" y="33"/>
                    <a:pt x="29" y="33"/>
                    <a:pt x="29" y="33"/>
                  </a:cubicBezTo>
                  <a:cubicBezTo>
                    <a:pt x="36" y="18"/>
                    <a:pt x="44" y="5"/>
                    <a:pt x="45" y="3"/>
                  </a:cubicBezTo>
                  <a:cubicBezTo>
                    <a:pt x="45" y="3"/>
                    <a:pt x="45" y="3"/>
                    <a:pt x="45" y="3"/>
                  </a:cubicBezTo>
                  <a:cubicBezTo>
                    <a:pt x="46" y="0"/>
                    <a:pt x="46" y="0"/>
                    <a:pt x="46" y="0"/>
                  </a:cubicBezTo>
                  <a:cubicBezTo>
                    <a:pt x="53" y="4"/>
                    <a:pt x="53" y="4"/>
                    <a:pt x="53" y="4"/>
                  </a:cubicBezTo>
                  <a:cubicBezTo>
                    <a:pt x="53" y="6"/>
                    <a:pt x="53" y="6"/>
                    <a:pt x="53"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7"/>
                    <a:pt x="52" y="7"/>
                    <a:pt x="52" y="7"/>
                  </a:cubicBezTo>
                  <a:cubicBezTo>
                    <a:pt x="52" y="7"/>
                    <a:pt x="52" y="7"/>
                    <a:pt x="52" y="7"/>
                  </a:cubicBezTo>
                  <a:cubicBezTo>
                    <a:pt x="52" y="7"/>
                    <a:pt x="51" y="8"/>
                    <a:pt x="51" y="9"/>
                  </a:cubicBezTo>
                  <a:cubicBezTo>
                    <a:pt x="51" y="9"/>
                    <a:pt x="51" y="9"/>
                    <a:pt x="51" y="9"/>
                  </a:cubicBezTo>
                  <a:cubicBezTo>
                    <a:pt x="50" y="10"/>
                    <a:pt x="49" y="12"/>
                    <a:pt x="47" y="15"/>
                  </a:cubicBezTo>
                  <a:cubicBezTo>
                    <a:pt x="47" y="15"/>
                    <a:pt x="47" y="15"/>
                    <a:pt x="47" y="15"/>
                  </a:cubicBezTo>
                  <a:cubicBezTo>
                    <a:pt x="44" y="21"/>
                    <a:pt x="40" y="28"/>
                    <a:pt x="36" y="36"/>
                  </a:cubicBezTo>
                  <a:cubicBezTo>
                    <a:pt x="36" y="36"/>
                    <a:pt x="36" y="36"/>
                    <a:pt x="36" y="36"/>
                  </a:cubicBezTo>
                  <a:cubicBezTo>
                    <a:pt x="28" y="52"/>
                    <a:pt x="20" y="70"/>
                    <a:pt x="20" y="77"/>
                  </a:cubicBezTo>
                  <a:cubicBezTo>
                    <a:pt x="20" y="77"/>
                    <a:pt x="20" y="77"/>
                    <a:pt x="20" y="77"/>
                  </a:cubicBezTo>
                  <a:cubicBezTo>
                    <a:pt x="20" y="77"/>
                    <a:pt x="20" y="77"/>
                    <a:pt x="20" y="77"/>
                  </a:cubicBezTo>
                  <a:cubicBezTo>
                    <a:pt x="20" y="77"/>
                    <a:pt x="20" y="77"/>
                    <a:pt x="20" y="77"/>
                  </a:cubicBezTo>
                  <a:cubicBezTo>
                    <a:pt x="20" y="78"/>
                    <a:pt x="20" y="78"/>
                    <a:pt x="20" y="78"/>
                  </a:cubicBezTo>
                  <a:cubicBezTo>
                    <a:pt x="20" y="78"/>
                    <a:pt x="20" y="78"/>
                    <a:pt x="20" y="78"/>
                  </a:cubicBezTo>
                  <a:cubicBezTo>
                    <a:pt x="23" y="93"/>
                    <a:pt x="27" y="140"/>
                    <a:pt x="27" y="143"/>
                  </a:cubicBezTo>
                  <a:cubicBezTo>
                    <a:pt x="27" y="143"/>
                    <a:pt x="27" y="143"/>
                    <a:pt x="27" y="143"/>
                  </a:cubicBezTo>
                  <a:cubicBezTo>
                    <a:pt x="27" y="143"/>
                    <a:pt x="27" y="143"/>
                    <a:pt x="27" y="143"/>
                  </a:cubicBezTo>
                  <a:cubicBezTo>
                    <a:pt x="27" y="143"/>
                    <a:pt x="27" y="143"/>
                    <a:pt x="27" y="143"/>
                  </a:cubicBezTo>
                  <a:cubicBezTo>
                    <a:pt x="28" y="147"/>
                    <a:pt x="28" y="147"/>
                    <a:pt x="28" y="147"/>
                  </a:cubicBezTo>
                  <a:cubicBezTo>
                    <a:pt x="1" y="152"/>
                    <a:pt x="1" y="152"/>
                    <a:pt x="1" y="152"/>
                  </a:cubicBezTo>
                  <a:cubicBezTo>
                    <a:pt x="1" y="150"/>
                    <a:pt x="1" y="150"/>
                    <a:pt x="1" y="150"/>
                  </a:cubicBezTo>
                  <a:close/>
                  <a:moveTo>
                    <a:pt x="14" y="145"/>
                  </a:moveTo>
                  <a:cubicBezTo>
                    <a:pt x="23" y="144"/>
                    <a:pt x="23" y="144"/>
                    <a:pt x="23" y="144"/>
                  </a:cubicBezTo>
                  <a:cubicBezTo>
                    <a:pt x="23" y="144"/>
                    <a:pt x="23" y="144"/>
                    <a:pt x="23" y="144"/>
                  </a:cubicBezTo>
                  <a:cubicBezTo>
                    <a:pt x="23" y="144"/>
                    <a:pt x="23" y="144"/>
                    <a:pt x="23" y="144"/>
                  </a:cubicBezTo>
                  <a:cubicBezTo>
                    <a:pt x="14" y="145"/>
                    <a:pt x="14" y="145"/>
                    <a:pt x="14" y="145"/>
                  </a:cubicBezTo>
                  <a:close/>
                  <a:moveTo>
                    <a:pt x="16" y="77"/>
                  </a:moveTo>
                  <a:cubicBezTo>
                    <a:pt x="16" y="78"/>
                    <a:pt x="16" y="78"/>
                    <a:pt x="16" y="79"/>
                  </a:cubicBezTo>
                  <a:cubicBezTo>
                    <a:pt x="16" y="79"/>
                    <a:pt x="16" y="79"/>
                    <a:pt x="16" y="79"/>
                  </a:cubicBezTo>
                  <a:cubicBezTo>
                    <a:pt x="18" y="88"/>
                    <a:pt x="20" y="111"/>
                    <a:pt x="22" y="127"/>
                  </a:cubicBezTo>
                  <a:cubicBezTo>
                    <a:pt x="22" y="127"/>
                    <a:pt x="22" y="127"/>
                    <a:pt x="22" y="127"/>
                  </a:cubicBezTo>
                  <a:cubicBezTo>
                    <a:pt x="20" y="111"/>
                    <a:pt x="18" y="88"/>
                    <a:pt x="16" y="79"/>
                  </a:cubicBezTo>
                  <a:cubicBezTo>
                    <a:pt x="16" y="79"/>
                    <a:pt x="16" y="79"/>
                    <a:pt x="16" y="79"/>
                  </a:cubicBezTo>
                  <a:cubicBezTo>
                    <a:pt x="16" y="78"/>
                    <a:pt x="16" y="78"/>
                    <a:pt x="16" y="77"/>
                  </a:cubicBezTo>
                  <a:cubicBezTo>
                    <a:pt x="16" y="77"/>
                    <a:pt x="16" y="77"/>
                    <a:pt x="16" y="77"/>
                  </a:cubicBezTo>
                  <a:cubicBezTo>
                    <a:pt x="16" y="77"/>
                    <a:pt x="16" y="77"/>
                    <a:pt x="16" y="77"/>
                  </a:cubicBezTo>
                  <a:cubicBezTo>
                    <a:pt x="16" y="77"/>
                    <a:pt x="16" y="77"/>
                    <a:pt x="16" y="77"/>
                  </a:cubicBezTo>
                  <a:cubicBezTo>
                    <a:pt x="16" y="77"/>
                    <a:pt x="16" y="77"/>
                    <a:pt x="16" y="77"/>
                  </a:cubicBezTo>
                  <a:close/>
                  <a:moveTo>
                    <a:pt x="16" y="77"/>
                  </a:moveTo>
                  <a:cubicBezTo>
                    <a:pt x="16" y="77"/>
                    <a:pt x="16" y="77"/>
                    <a:pt x="16" y="77"/>
                  </a:cubicBezTo>
                  <a:cubicBezTo>
                    <a:pt x="16" y="77"/>
                    <a:pt x="16" y="77"/>
                    <a:pt x="16" y="77"/>
                  </a:cubicBezTo>
                  <a:cubicBezTo>
                    <a:pt x="16" y="77"/>
                    <a:pt x="16" y="77"/>
                    <a:pt x="16" y="77"/>
                  </a:cubicBezTo>
                  <a:close/>
                  <a:moveTo>
                    <a:pt x="32" y="34"/>
                  </a:moveTo>
                  <a:cubicBezTo>
                    <a:pt x="29" y="41"/>
                    <a:pt x="26" y="48"/>
                    <a:pt x="23" y="54"/>
                  </a:cubicBezTo>
                  <a:cubicBezTo>
                    <a:pt x="23" y="54"/>
                    <a:pt x="23" y="54"/>
                    <a:pt x="23" y="54"/>
                  </a:cubicBezTo>
                  <a:cubicBezTo>
                    <a:pt x="26" y="48"/>
                    <a:pt x="29" y="41"/>
                    <a:pt x="32" y="34"/>
                  </a:cubicBezTo>
                  <a:cubicBezTo>
                    <a:pt x="32" y="34"/>
                    <a:pt x="32" y="34"/>
                    <a:pt x="32" y="34"/>
                  </a:cubicBezTo>
                  <a:cubicBezTo>
                    <a:pt x="35" y="29"/>
                    <a:pt x="38" y="24"/>
                    <a:pt x="40" y="20"/>
                  </a:cubicBezTo>
                  <a:cubicBezTo>
                    <a:pt x="40" y="20"/>
                    <a:pt x="40" y="20"/>
                    <a:pt x="40" y="20"/>
                  </a:cubicBezTo>
                  <a:cubicBezTo>
                    <a:pt x="38" y="24"/>
                    <a:pt x="35" y="29"/>
                    <a:pt x="3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71"/>
            <p:cNvSpPr/>
            <p:nvPr/>
          </p:nvSpPr>
          <p:spPr bwMode="auto">
            <a:xfrm>
              <a:off x="2561" y="2377"/>
              <a:ext cx="232" cy="521"/>
            </a:xfrm>
            <a:custGeom>
              <a:avLst/>
              <a:gdLst>
                <a:gd name="T0" fmla="*/ 44 w 65"/>
                <a:gd name="T1" fmla="*/ 147 h 147"/>
                <a:gd name="T2" fmla="*/ 44 w 65"/>
                <a:gd name="T3" fmla="*/ 145 h 147"/>
                <a:gd name="T4" fmla="*/ 49 w 65"/>
                <a:gd name="T5" fmla="*/ 91 h 147"/>
                <a:gd name="T6" fmla="*/ 49 w 65"/>
                <a:gd name="T7" fmla="*/ 91 h 147"/>
                <a:gd name="T8" fmla="*/ 49 w 65"/>
                <a:gd name="T9" fmla="*/ 90 h 147"/>
                <a:gd name="T10" fmla="*/ 49 w 65"/>
                <a:gd name="T11" fmla="*/ 90 h 147"/>
                <a:gd name="T12" fmla="*/ 25 w 65"/>
                <a:gd name="T13" fmla="*/ 40 h 147"/>
                <a:gd name="T14" fmla="*/ 25 w 65"/>
                <a:gd name="T15" fmla="*/ 40 h 147"/>
                <a:gd name="T16" fmla="*/ 0 w 65"/>
                <a:gd name="T17" fmla="*/ 2 h 147"/>
                <a:gd name="T18" fmla="*/ 0 w 65"/>
                <a:gd name="T19" fmla="*/ 2 h 147"/>
                <a:gd name="T20" fmla="*/ 3 w 65"/>
                <a:gd name="T21" fmla="*/ 0 h 147"/>
                <a:gd name="T22" fmla="*/ 28 w 65"/>
                <a:gd name="T23" fmla="*/ 38 h 147"/>
                <a:gd name="T24" fmla="*/ 28 w 65"/>
                <a:gd name="T25" fmla="*/ 38 h 147"/>
                <a:gd name="T26" fmla="*/ 53 w 65"/>
                <a:gd name="T27" fmla="*/ 90 h 147"/>
                <a:gd name="T28" fmla="*/ 53 w 65"/>
                <a:gd name="T29" fmla="*/ 90 h 147"/>
                <a:gd name="T30" fmla="*/ 53 w 65"/>
                <a:gd name="T31" fmla="*/ 92 h 147"/>
                <a:gd name="T32" fmla="*/ 53 w 65"/>
                <a:gd name="T33" fmla="*/ 92 h 147"/>
                <a:gd name="T34" fmla="*/ 48 w 65"/>
                <a:gd name="T35" fmla="*/ 143 h 147"/>
                <a:gd name="T36" fmla="*/ 48 w 65"/>
                <a:gd name="T37" fmla="*/ 143 h 147"/>
                <a:gd name="T38" fmla="*/ 65 w 65"/>
                <a:gd name="T39" fmla="*/ 143 h 147"/>
                <a:gd name="T40" fmla="*/ 65 w 65"/>
                <a:gd name="T41" fmla="*/ 147 h 147"/>
                <a:gd name="T42" fmla="*/ 44 w 65"/>
                <a:gd name="T43"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147">
                  <a:moveTo>
                    <a:pt x="44" y="147"/>
                  </a:moveTo>
                  <a:cubicBezTo>
                    <a:pt x="44" y="145"/>
                    <a:pt x="44" y="145"/>
                    <a:pt x="44" y="145"/>
                  </a:cubicBezTo>
                  <a:cubicBezTo>
                    <a:pt x="44" y="145"/>
                    <a:pt x="47" y="107"/>
                    <a:pt x="49" y="91"/>
                  </a:cubicBezTo>
                  <a:cubicBezTo>
                    <a:pt x="49" y="91"/>
                    <a:pt x="49" y="91"/>
                    <a:pt x="49" y="91"/>
                  </a:cubicBezTo>
                  <a:cubicBezTo>
                    <a:pt x="49" y="91"/>
                    <a:pt x="49" y="91"/>
                    <a:pt x="49" y="90"/>
                  </a:cubicBezTo>
                  <a:cubicBezTo>
                    <a:pt x="49" y="90"/>
                    <a:pt x="49" y="90"/>
                    <a:pt x="49" y="90"/>
                  </a:cubicBezTo>
                  <a:cubicBezTo>
                    <a:pt x="50" y="83"/>
                    <a:pt x="37" y="60"/>
                    <a:pt x="25" y="40"/>
                  </a:cubicBezTo>
                  <a:cubicBezTo>
                    <a:pt x="25" y="40"/>
                    <a:pt x="25" y="40"/>
                    <a:pt x="25" y="40"/>
                  </a:cubicBezTo>
                  <a:cubicBezTo>
                    <a:pt x="12" y="20"/>
                    <a:pt x="0" y="2"/>
                    <a:pt x="0" y="2"/>
                  </a:cubicBezTo>
                  <a:cubicBezTo>
                    <a:pt x="0" y="2"/>
                    <a:pt x="0" y="2"/>
                    <a:pt x="0" y="2"/>
                  </a:cubicBezTo>
                  <a:cubicBezTo>
                    <a:pt x="3" y="0"/>
                    <a:pt x="3" y="0"/>
                    <a:pt x="3" y="0"/>
                  </a:cubicBezTo>
                  <a:cubicBezTo>
                    <a:pt x="3" y="0"/>
                    <a:pt x="16" y="18"/>
                    <a:pt x="28" y="38"/>
                  </a:cubicBezTo>
                  <a:cubicBezTo>
                    <a:pt x="28" y="38"/>
                    <a:pt x="28" y="38"/>
                    <a:pt x="28" y="38"/>
                  </a:cubicBezTo>
                  <a:cubicBezTo>
                    <a:pt x="41" y="58"/>
                    <a:pt x="53" y="80"/>
                    <a:pt x="53" y="90"/>
                  </a:cubicBezTo>
                  <a:cubicBezTo>
                    <a:pt x="53" y="90"/>
                    <a:pt x="53" y="90"/>
                    <a:pt x="53" y="90"/>
                  </a:cubicBezTo>
                  <a:cubicBezTo>
                    <a:pt x="53" y="91"/>
                    <a:pt x="53" y="91"/>
                    <a:pt x="53" y="92"/>
                  </a:cubicBezTo>
                  <a:cubicBezTo>
                    <a:pt x="53" y="92"/>
                    <a:pt x="53" y="92"/>
                    <a:pt x="53" y="92"/>
                  </a:cubicBezTo>
                  <a:cubicBezTo>
                    <a:pt x="51" y="105"/>
                    <a:pt x="49" y="135"/>
                    <a:pt x="48" y="143"/>
                  </a:cubicBezTo>
                  <a:cubicBezTo>
                    <a:pt x="48" y="143"/>
                    <a:pt x="48" y="143"/>
                    <a:pt x="48" y="143"/>
                  </a:cubicBezTo>
                  <a:cubicBezTo>
                    <a:pt x="65" y="143"/>
                    <a:pt x="65" y="143"/>
                    <a:pt x="65" y="143"/>
                  </a:cubicBezTo>
                  <a:cubicBezTo>
                    <a:pt x="65" y="147"/>
                    <a:pt x="65" y="147"/>
                    <a:pt x="65" y="147"/>
                  </a:cubicBezTo>
                  <a:cubicBezTo>
                    <a:pt x="44" y="147"/>
                    <a:pt x="44" y="147"/>
                    <a:pt x="44"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72"/>
            <p:cNvSpPr>
              <a:spLocks noEditPoints="1"/>
            </p:cNvSpPr>
            <p:nvPr/>
          </p:nvSpPr>
          <p:spPr bwMode="auto">
            <a:xfrm>
              <a:off x="2551" y="2366"/>
              <a:ext cx="249" cy="540"/>
            </a:xfrm>
            <a:custGeom>
              <a:avLst/>
              <a:gdLst>
                <a:gd name="T0" fmla="*/ 47 w 70"/>
                <a:gd name="T1" fmla="*/ 150 h 152"/>
                <a:gd name="T2" fmla="*/ 47 w 70"/>
                <a:gd name="T3" fmla="*/ 150 h 152"/>
                <a:gd name="T4" fmla="*/ 45 w 70"/>
                <a:gd name="T5" fmla="*/ 152 h 152"/>
                <a:gd name="T6" fmla="*/ 45 w 70"/>
                <a:gd name="T7" fmla="*/ 148 h 152"/>
                <a:gd name="T8" fmla="*/ 45 w 70"/>
                <a:gd name="T9" fmla="*/ 148 h 152"/>
                <a:gd name="T10" fmla="*/ 45 w 70"/>
                <a:gd name="T11" fmla="*/ 148 h 152"/>
                <a:gd name="T12" fmla="*/ 45 w 70"/>
                <a:gd name="T13" fmla="*/ 148 h 152"/>
                <a:gd name="T14" fmla="*/ 45 w 70"/>
                <a:gd name="T15" fmla="*/ 147 h 152"/>
                <a:gd name="T16" fmla="*/ 45 w 70"/>
                <a:gd name="T17" fmla="*/ 146 h 152"/>
                <a:gd name="T18" fmla="*/ 46 w 70"/>
                <a:gd name="T19" fmla="*/ 142 h 152"/>
                <a:gd name="T20" fmla="*/ 47 w 70"/>
                <a:gd name="T21" fmla="*/ 127 h 152"/>
                <a:gd name="T22" fmla="*/ 50 w 70"/>
                <a:gd name="T23" fmla="*/ 94 h 152"/>
                <a:gd name="T24" fmla="*/ 50 w 70"/>
                <a:gd name="T25" fmla="*/ 93 h 152"/>
                <a:gd name="T26" fmla="*/ 50 w 70"/>
                <a:gd name="T27" fmla="*/ 93 h 152"/>
                <a:gd name="T28" fmla="*/ 26 w 70"/>
                <a:gd name="T29" fmla="*/ 44 h 152"/>
                <a:gd name="T30" fmla="*/ 1 w 70"/>
                <a:gd name="T31" fmla="*/ 7 h 152"/>
                <a:gd name="T32" fmla="*/ 7 w 70"/>
                <a:gd name="T33" fmla="*/ 0 h 152"/>
                <a:gd name="T34" fmla="*/ 8 w 70"/>
                <a:gd name="T35" fmla="*/ 2 h 152"/>
                <a:gd name="T36" fmla="*/ 8 w 70"/>
                <a:gd name="T37" fmla="*/ 2 h 152"/>
                <a:gd name="T38" fmla="*/ 8 w 70"/>
                <a:gd name="T39" fmla="*/ 2 h 152"/>
                <a:gd name="T40" fmla="*/ 8 w 70"/>
                <a:gd name="T41" fmla="*/ 2 h 152"/>
                <a:gd name="T42" fmla="*/ 9 w 70"/>
                <a:gd name="T43" fmla="*/ 3 h 152"/>
                <a:gd name="T44" fmla="*/ 10 w 70"/>
                <a:gd name="T45" fmla="*/ 5 h 152"/>
                <a:gd name="T46" fmla="*/ 16 w 70"/>
                <a:gd name="T47" fmla="*/ 13 h 152"/>
                <a:gd name="T48" fmla="*/ 33 w 70"/>
                <a:gd name="T49" fmla="*/ 40 h 152"/>
                <a:gd name="T50" fmla="*/ 58 w 70"/>
                <a:gd name="T51" fmla="*/ 93 h 152"/>
                <a:gd name="T52" fmla="*/ 58 w 70"/>
                <a:gd name="T53" fmla="*/ 94 h 152"/>
                <a:gd name="T54" fmla="*/ 58 w 70"/>
                <a:gd name="T55" fmla="*/ 95 h 152"/>
                <a:gd name="T56" fmla="*/ 53 w 70"/>
                <a:gd name="T57" fmla="*/ 144 h 152"/>
                <a:gd name="T58" fmla="*/ 70 w 70"/>
                <a:gd name="T59" fmla="*/ 144 h 152"/>
                <a:gd name="T60" fmla="*/ 47 w 70"/>
                <a:gd name="T61" fmla="*/ 152 h 152"/>
                <a:gd name="T62" fmla="*/ 52 w 70"/>
                <a:gd name="T63" fmla="*/ 109 h 152"/>
                <a:gd name="T64" fmla="*/ 52 w 70"/>
                <a:gd name="T65" fmla="*/ 109 h 152"/>
                <a:gd name="T66" fmla="*/ 53 w 70"/>
                <a:gd name="T67" fmla="*/ 108 h 152"/>
                <a:gd name="T68" fmla="*/ 52 w 70"/>
                <a:gd name="T69" fmla="*/ 108 h 152"/>
                <a:gd name="T70" fmla="*/ 53 w 70"/>
                <a:gd name="T71" fmla="*/ 108 h 152"/>
                <a:gd name="T72" fmla="*/ 53 w 70"/>
                <a:gd name="T73" fmla="*/ 108 h 152"/>
                <a:gd name="T74" fmla="*/ 53 w 70"/>
                <a:gd name="T75" fmla="*/ 107 h 152"/>
                <a:gd name="T76" fmla="*/ 53 w 70"/>
                <a:gd name="T77" fmla="*/ 107 h 152"/>
                <a:gd name="T78" fmla="*/ 54 w 70"/>
                <a:gd name="T79" fmla="*/ 95 h 152"/>
                <a:gd name="T80" fmla="*/ 54 w 70"/>
                <a:gd name="T81" fmla="*/ 95 h 152"/>
                <a:gd name="T82" fmla="*/ 53 w 70"/>
                <a:gd name="T83" fmla="*/ 107 h 152"/>
                <a:gd name="T84" fmla="*/ 54 w 70"/>
                <a:gd name="T85" fmla="*/ 93 h 152"/>
                <a:gd name="T86" fmla="*/ 54 w 70"/>
                <a:gd name="T87" fmla="*/ 93 h 152"/>
                <a:gd name="T88" fmla="*/ 54 w 70"/>
                <a:gd name="T89" fmla="*/ 93 h 152"/>
                <a:gd name="T90" fmla="*/ 54 w 70"/>
                <a:gd name="T91" fmla="*/ 90 h 152"/>
                <a:gd name="T92" fmla="*/ 54 w 70"/>
                <a:gd name="T93" fmla="*/ 90 h 152"/>
                <a:gd name="T94" fmla="*/ 43 w 70"/>
                <a:gd name="T95" fmla="*/ 65 h 152"/>
                <a:gd name="T96" fmla="*/ 54 w 70"/>
                <a:gd name="T97" fmla="*/ 90 h 152"/>
                <a:gd name="T98" fmla="*/ 43 w 70"/>
                <a:gd name="T99" fmla="*/ 65 h 152"/>
                <a:gd name="T100" fmla="*/ 43 w 70"/>
                <a:gd name="T101" fmla="*/ 65 h 152"/>
                <a:gd name="T102" fmla="*/ 43 w 70"/>
                <a:gd name="T103" fmla="*/ 65 h 152"/>
                <a:gd name="T104" fmla="*/ 43 w 70"/>
                <a:gd name="T105" fmla="*/ 65 h 152"/>
                <a:gd name="T106" fmla="*/ 43 w 70"/>
                <a:gd name="T107" fmla="*/ 64 h 152"/>
                <a:gd name="T108" fmla="*/ 43 w 70"/>
                <a:gd name="T109" fmla="*/ 64 h 152"/>
                <a:gd name="T110" fmla="*/ 35 w 70"/>
                <a:gd name="T111" fmla="*/ 51 h 152"/>
                <a:gd name="T112" fmla="*/ 35 w 70"/>
                <a:gd name="T113" fmla="*/ 51 h 152"/>
                <a:gd name="T114" fmla="*/ 35 w 70"/>
                <a:gd name="T115" fmla="*/ 51 h 152"/>
                <a:gd name="T116" fmla="*/ 30 w 70"/>
                <a:gd name="T117" fmla="*/ 42 h 152"/>
                <a:gd name="T118" fmla="*/ 24 w 70"/>
                <a:gd name="T119" fmla="*/ 34 h 152"/>
                <a:gd name="T120" fmla="*/ 29 w 70"/>
                <a:gd name="T121" fmla="*/ 4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0" h="152">
                  <a:moveTo>
                    <a:pt x="47" y="152"/>
                  </a:moveTo>
                  <a:cubicBezTo>
                    <a:pt x="47" y="150"/>
                    <a:pt x="47" y="150"/>
                    <a:pt x="47" y="150"/>
                  </a:cubicBezTo>
                  <a:cubicBezTo>
                    <a:pt x="49" y="150"/>
                    <a:pt x="49" y="150"/>
                    <a:pt x="49" y="150"/>
                  </a:cubicBezTo>
                  <a:cubicBezTo>
                    <a:pt x="47" y="150"/>
                    <a:pt x="47" y="150"/>
                    <a:pt x="47" y="150"/>
                  </a:cubicBezTo>
                  <a:cubicBezTo>
                    <a:pt x="47" y="152"/>
                    <a:pt x="47" y="152"/>
                    <a:pt x="47" y="152"/>
                  </a:cubicBezTo>
                  <a:cubicBezTo>
                    <a:pt x="45" y="152"/>
                    <a:pt x="45" y="152"/>
                    <a:pt x="45" y="152"/>
                  </a:cubicBezTo>
                  <a:cubicBezTo>
                    <a:pt x="45" y="150"/>
                    <a:pt x="45" y="150"/>
                    <a:pt x="45" y="150"/>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7"/>
                  </a:cubicBezTo>
                  <a:cubicBezTo>
                    <a:pt x="45" y="147"/>
                    <a:pt x="45" y="147"/>
                    <a:pt x="45" y="147"/>
                  </a:cubicBezTo>
                  <a:cubicBezTo>
                    <a:pt x="45" y="147"/>
                    <a:pt x="45" y="147"/>
                    <a:pt x="45" y="146"/>
                  </a:cubicBezTo>
                  <a:cubicBezTo>
                    <a:pt x="45" y="146"/>
                    <a:pt x="45" y="146"/>
                    <a:pt x="45" y="146"/>
                  </a:cubicBezTo>
                  <a:cubicBezTo>
                    <a:pt x="45" y="145"/>
                    <a:pt x="45" y="144"/>
                    <a:pt x="46" y="142"/>
                  </a:cubicBezTo>
                  <a:cubicBezTo>
                    <a:pt x="46" y="142"/>
                    <a:pt x="46" y="142"/>
                    <a:pt x="46" y="142"/>
                  </a:cubicBezTo>
                  <a:cubicBezTo>
                    <a:pt x="46" y="138"/>
                    <a:pt x="46" y="133"/>
                    <a:pt x="47" y="127"/>
                  </a:cubicBezTo>
                  <a:cubicBezTo>
                    <a:pt x="47" y="127"/>
                    <a:pt x="47" y="127"/>
                    <a:pt x="47" y="127"/>
                  </a:cubicBezTo>
                  <a:cubicBezTo>
                    <a:pt x="48" y="115"/>
                    <a:pt x="49" y="102"/>
                    <a:pt x="50" y="94"/>
                  </a:cubicBezTo>
                  <a:cubicBezTo>
                    <a:pt x="50" y="94"/>
                    <a:pt x="50" y="94"/>
                    <a:pt x="50" y="94"/>
                  </a:cubicBezTo>
                  <a:cubicBezTo>
                    <a:pt x="50" y="94"/>
                    <a:pt x="50" y="94"/>
                    <a:pt x="50" y="93"/>
                  </a:cubicBezTo>
                  <a:cubicBezTo>
                    <a:pt x="50" y="93"/>
                    <a:pt x="50" y="93"/>
                    <a:pt x="50" y="93"/>
                  </a:cubicBezTo>
                  <a:cubicBezTo>
                    <a:pt x="50" y="93"/>
                    <a:pt x="50" y="93"/>
                    <a:pt x="50" y="93"/>
                  </a:cubicBezTo>
                  <a:cubicBezTo>
                    <a:pt x="50" y="93"/>
                    <a:pt x="50" y="93"/>
                    <a:pt x="50" y="93"/>
                  </a:cubicBezTo>
                  <a:cubicBezTo>
                    <a:pt x="51" y="87"/>
                    <a:pt x="38" y="64"/>
                    <a:pt x="26" y="44"/>
                  </a:cubicBezTo>
                  <a:cubicBezTo>
                    <a:pt x="26" y="44"/>
                    <a:pt x="26" y="44"/>
                    <a:pt x="26" y="44"/>
                  </a:cubicBezTo>
                  <a:cubicBezTo>
                    <a:pt x="14" y="24"/>
                    <a:pt x="1" y="7"/>
                    <a:pt x="1" y="7"/>
                  </a:cubicBezTo>
                  <a:cubicBezTo>
                    <a:pt x="1" y="7"/>
                    <a:pt x="1" y="7"/>
                    <a:pt x="1" y="7"/>
                  </a:cubicBezTo>
                  <a:cubicBezTo>
                    <a:pt x="0" y="5"/>
                    <a:pt x="0" y="5"/>
                    <a:pt x="0" y="5"/>
                  </a:cubicBezTo>
                  <a:cubicBezTo>
                    <a:pt x="7" y="0"/>
                    <a:pt x="7" y="0"/>
                    <a:pt x="7" y="0"/>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9" y="3"/>
                  </a:cubicBezTo>
                  <a:cubicBezTo>
                    <a:pt x="9" y="3"/>
                    <a:pt x="9" y="3"/>
                    <a:pt x="9" y="3"/>
                  </a:cubicBezTo>
                  <a:cubicBezTo>
                    <a:pt x="9" y="3"/>
                    <a:pt x="9" y="4"/>
                    <a:pt x="10" y="5"/>
                  </a:cubicBezTo>
                  <a:cubicBezTo>
                    <a:pt x="10" y="5"/>
                    <a:pt x="10" y="5"/>
                    <a:pt x="10" y="5"/>
                  </a:cubicBezTo>
                  <a:cubicBezTo>
                    <a:pt x="11" y="7"/>
                    <a:pt x="13" y="10"/>
                    <a:pt x="16" y="13"/>
                  </a:cubicBezTo>
                  <a:cubicBezTo>
                    <a:pt x="16" y="13"/>
                    <a:pt x="16" y="13"/>
                    <a:pt x="16" y="13"/>
                  </a:cubicBezTo>
                  <a:cubicBezTo>
                    <a:pt x="20" y="20"/>
                    <a:pt x="27" y="30"/>
                    <a:pt x="33" y="40"/>
                  </a:cubicBezTo>
                  <a:cubicBezTo>
                    <a:pt x="33" y="40"/>
                    <a:pt x="33" y="40"/>
                    <a:pt x="33" y="40"/>
                  </a:cubicBezTo>
                  <a:cubicBezTo>
                    <a:pt x="45" y="60"/>
                    <a:pt x="58" y="82"/>
                    <a:pt x="58" y="93"/>
                  </a:cubicBezTo>
                  <a:cubicBezTo>
                    <a:pt x="58" y="93"/>
                    <a:pt x="58" y="93"/>
                    <a:pt x="58" y="93"/>
                  </a:cubicBezTo>
                  <a:cubicBezTo>
                    <a:pt x="58" y="93"/>
                    <a:pt x="58" y="94"/>
                    <a:pt x="58" y="94"/>
                  </a:cubicBezTo>
                  <a:cubicBezTo>
                    <a:pt x="58" y="94"/>
                    <a:pt x="58" y="94"/>
                    <a:pt x="58" y="94"/>
                  </a:cubicBezTo>
                  <a:cubicBezTo>
                    <a:pt x="58" y="94"/>
                    <a:pt x="58" y="95"/>
                    <a:pt x="58" y="95"/>
                  </a:cubicBezTo>
                  <a:cubicBezTo>
                    <a:pt x="58" y="95"/>
                    <a:pt x="58" y="95"/>
                    <a:pt x="58" y="95"/>
                  </a:cubicBezTo>
                  <a:cubicBezTo>
                    <a:pt x="56" y="107"/>
                    <a:pt x="54" y="134"/>
                    <a:pt x="53" y="144"/>
                  </a:cubicBezTo>
                  <a:cubicBezTo>
                    <a:pt x="53" y="144"/>
                    <a:pt x="53" y="144"/>
                    <a:pt x="53" y="144"/>
                  </a:cubicBezTo>
                  <a:cubicBezTo>
                    <a:pt x="70" y="144"/>
                    <a:pt x="70" y="144"/>
                    <a:pt x="70" y="144"/>
                  </a:cubicBezTo>
                  <a:cubicBezTo>
                    <a:pt x="70" y="152"/>
                    <a:pt x="70" y="152"/>
                    <a:pt x="70" y="152"/>
                  </a:cubicBezTo>
                  <a:cubicBezTo>
                    <a:pt x="47" y="152"/>
                    <a:pt x="47" y="152"/>
                    <a:pt x="47" y="152"/>
                  </a:cubicBezTo>
                  <a:close/>
                  <a:moveTo>
                    <a:pt x="52" y="109"/>
                  </a:moveTo>
                  <a:cubicBezTo>
                    <a:pt x="52" y="109"/>
                    <a:pt x="52" y="109"/>
                    <a:pt x="52" y="109"/>
                  </a:cubicBezTo>
                  <a:cubicBezTo>
                    <a:pt x="52" y="109"/>
                    <a:pt x="52" y="109"/>
                    <a:pt x="52" y="109"/>
                  </a:cubicBezTo>
                  <a:cubicBezTo>
                    <a:pt x="52" y="109"/>
                    <a:pt x="52" y="109"/>
                    <a:pt x="52" y="109"/>
                  </a:cubicBezTo>
                  <a:close/>
                  <a:moveTo>
                    <a:pt x="52" y="108"/>
                  </a:moveTo>
                  <a:cubicBezTo>
                    <a:pt x="52" y="108"/>
                    <a:pt x="52" y="108"/>
                    <a:pt x="53" y="108"/>
                  </a:cubicBezTo>
                  <a:cubicBezTo>
                    <a:pt x="53" y="108"/>
                    <a:pt x="53" y="108"/>
                    <a:pt x="53" y="108"/>
                  </a:cubicBezTo>
                  <a:cubicBezTo>
                    <a:pt x="52" y="108"/>
                    <a:pt x="52" y="108"/>
                    <a:pt x="52" y="108"/>
                  </a:cubicBezTo>
                  <a:close/>
                  <a:moveTo>
                    <a:pt x="53" y="108"/>
                  </a:moveTo>
                  <a:cubicBezTo>
                    <a:pt x="53" y="108"/>
                    <a:pt x="53" y="108"/>
                    <a:pt x="53" y="108"/>
                  </a:cubicBezTo>
                  <a:cubicBezTo>
                    <a:pt x="53" y="108"/>
                    <a:pt x="53" y="108"/>
                    <a:pt x="53" y="108"/>
                  </a:cubicBezTo>
                  <a:cubicBezTo>
                    <a:pt x="53" y="108"/>
                    <a:pt x="53" y="108"/>
                    <a:pt x="53" y="108"/>
                  </a:cubicBezTo>
                  <a:close/>
                  <a:moveTo>
                    <a:pt x="53" y="107"/>
                  </a:moveTo>
                  <a:cubicBezTo>
                    <a:pt x="53" y="107"/>
                    <a:pt x="53" y="107"/>
                    <a:pt x="53" y="107"/>
                  </a:cubicBezTo>
                  <a:cubicBezTo>
                    <a:pt x="53" y="107"/>
                    <a:pt x="53" y="107"/>
                    <a:pt x="53" y="107"/>
                  </a:cubicBezTo>
                  <a:cubicBezTo>
                    <a:pt x="53" y="107"/>
                    <a:pt x="53" y="107"/>
                    <a:pt x="53" y="107"/>
                  </a:cubicBezTo>
                  <a:close/>
                  <a:moveTo>
                    <a:pt x="53" y="107"/>
                  </a:moveTo>
                  <a:cubicBezTo>
                    <a:pt x="53" y="102"/>
                    <a:pt x="54" y="98"/>
                    <a:pt x="54" y="95"/>
                  </a:cubicBezTo>
                  <a:cubicBezTo>
                    <a:pt x="54" y="95"/>
                    <a:pt x="54" y="95"/>
                    <a:pt x="54" y="95"/>
                  </a:cubicBezTo>
                  <a:cubicBezTo>
                    <a:pt x="54" y="95"/>
                    <a:pt x="54" y="95"/>
                    <a:pt x="54" y="95"/>
                  </a:cubicBezTo>
                  <a:cubicBezTo>
                    <a:pt x="54" y="95"/>
                    <a:pt x="54" y="95"/>
                    <a:pt x="54" y="95"/>
                  </a:cubicBezTo>
                  <a:cubicBezTo>
                    <a:pt x="54" y="98"/>
                    <a:pt x="53" y="102"/>
                    <a:pt x="53" y="107"/>
                  </a:cubicBezTo>
                  <a:close/>
                  <a:moveTo>
                    <a:pt x="54" y="93"/>
                  </a:moveTo>
                  <a:cubicBezTo>
                    <a:pt x="54" y="93"/>
                    <a:pt x="54" y="93"/>
                    <a:pt x="54" y="93"/>
                  </a:cubicBezTo>
                  <a:cubicBezTo>
                    <a:pt x="54" y="93"/>
                    <a:pt x="54" y="93"/>
                    <a:pt x="54" y="93"/>
                  </a:cubicBezTo>
                  <a:cubicBezTo>
                    <a:pt x="54" y="93"/>
                    <a:pt x="54" y="93"/>
                    <a:pt x="54" y="93"/>
                  </a:cubicBezTo>
                  <a:cubicBezTo>
                    <a:pt x="54" y="93"/>
                    <a:pt x="54" y="93"/>
                    <a:pt x="54" y="93"/>
                  </a:cubicBezTo>
                  <a:cubicBezTo>
                    <a:pt x="54" y="93"/>
                    <a:pt x="54" y="93"/>
                    <a:pt x="54" y="93"/>
                  </a:cubicBezTo>
                  <a:close/>
                  <a:moveTo>
                    <a:pt x="54" y="90"/>
                  </a:moveTo>
                  <a:cubicBezTo>
                    <a:pt x="54" y="90"/>
                    <a:pt x="54" y="90"/>
                    <a:pt x="54" y="90"/>
                  </a:cubicBezTo>
                  <a:cubicBezTo>
                    <a:pt x="54" y="90"/>
                    <a:pt x="54" y="90"/>
                    <a:pt x="54" y="90"/>
                  </a:cubicBezTo>
                  <a:cubicBezTo>
                    <a:pt x="54" y="90"/>
                    <a:pt x="54" y="90"/>
                    <a:pt x="54" y="90"/>
                  </a:cubicBezTo>
                  <a:close/>
                  <a:moveTo>
                    <a:pt x="54" y="90"/>
                  </a:moveTo>
                  <a:cubicBezTo>
                    <a:pt x="53" y="84"/>
                    <a:pt x="48" y="75"/>
                    <a:pt x="43" y="65"/>
                  </a:cubicBezTo>
                  <a:cubicBezTo>
                    <a:pt x="43" y="65"/>
                    <a:pt x="43" y="65"/>
                    <a:pt x="43" y="65"/>
                  </a:cubicBezTo>
                  <a:cubicBezTo>
                    <a:pt x="48" y="75"/>
                    <a:pt x="53" y="84"/>
                    <a:pt x="54" y="90"/>
                  </a:cubicBezTo>
                  <a:close/>
                  <a:moveTo>
                    <a:pt x="43" y="65"/>
                  </a:moveTo>
                  <a:cubicBezTo>
                    <a:pt x="43" y="65"/>
                    <a:pt x="43" y="65"/>
                    <a:pt x="43" y="65"/>
                  </a:cubicBezTo>
                  <a:cubicBezTo>
                    <a:pt x="43" y="65"/>
                    <a:pt x="43" y="65"/>
                    <a:pt x="43" y="65"/>
                  </a:cubicBezTo>
                  <a:cubicBezTo>
                    <a:pt x="43" y="65"/>
                    <a:pt x="43" y="65"/>
                    <a:pt x="43" y="65"/>
                  </a:cubicBezTo>
                  <a:close/>
                  <a:moveTo>
                    <a:pt x="43" y="65"/>
                  </a:moveTo>
                  <a:cubicBezTo>
                    <a:pt x="43" y="65"/>
                    <a:pt x="43" y="65"/>
                    <a:pt x="43" y="65"/>
                  </a:cubicBezTo>
                  <a:cubicBezTo>
                    <a:pt x="43" y="65"/>
                    <a:pt x="43" y="65"/>
                    <a:pt x="43" y="65"/>
                  </a:cubicBezTo>
                  <a:cubicBezTo>
                    <a:pt x="43" y="65"/>
                    <a:pt x="43" y="65"/>
                    <a:pt x="43" y="65"/>
                  </a:cubicBezTo>
                  <a:close/>
                  <a:moveTo>
                    <a:pt x="43" y="64"/>
                  </a:moveTo>
                  <a:cubicBezTo>
                    <a:pt x="43" y="64"/>
                    <a:pt x="43" y="64"/>
                    <a:pt x="43" y="64"/>
                  </a:cubicBezTo>
                  <a:cubicBezTo>
                    <a:pt x="43" y="64"/>
                    <a:pt x="43" y="64"/>
                    <a:pt x="43" y="64"/>
                  </a:cubicBezTo>
                  <a:cubicBezTo>
                    <a:pt x="43" y="64"/>
                    <a:pt x="43" y="64"/>
                    <a:pt x="43" y="64"/>
                  </a:cubicBezTo>
                  <a:close/>
                  <a:moveTo>
                    <a:pt x="35" y="51"/>
                  </a:moveTo>
                  <a:cubicBezTo>
                    <a:pt x="35" y="51"/>
                    <a:pt x="35" y="51"/>
                    <a:pt x="35" y="51"/>
                  </a:cubicBezTo>
                  <a:cubicBezTo>
                    <a:pt x="35" y="51"/>
                    <a:pt x="35" y="51"/>
                    <a:pt x="35" y="51"/>
                  </a:cubicBezTo>
                  <a:cubicBezTo>
                    <a:pt x="35" y="51"/>
                    <a:pt x="35" y="51"/>
                    <a:pt x="35" y="51"/>
                  </a:cubicBezTo>
                  <a:close/>
                  <a:moveTo>
                    <a:pt x="29" y="42"/>
                  </a:moveTo>
                  <a:cubicBezTo>
                    <a:pt x="31" y="45"/>
                    <a:pt x="33" y="48"/>
                    <a:pt x="35" y="51"/>
                  </a:cubicBezTo>
                  <a:cubicBezTo>
                    <a:pt x="35" y="51"/>
                    <a:pt x="35" y="51"/>
                    <a:pt x="35" y="51"/>
                  </a:cubicBezTo>
                  <a:cubicBezTo>
                    <a:pt x="33" y="48"/>
                    <a:pt x="31" y="45"/>
                    <a:pt x="30" y="42"/>
                  </a:cubicBezTo>
                  <a:cubicBezTo>
                    <a:pt x="30" y="42"/>
                    <a:pt x="30" y="42"/>
                    <a:pt x="30" y="42"/>
                  </a:cubicBezTo>
                  <a:cubicBezTo>
                    <a:pt x="28" y="39"/>
                    <a:pt x="26" y="37"/>
                    <a:pt x="24" y="34"/>
                  </a:cubicBezTo>
                  <a:cubicBezTo>
                    <a:pt x="24" y="34"/>
                    <a:pt x="24" y="34"/>
                    <a:pt x="24" y="34"/>
                  </a:cubicBezTo>
                  <a:cubicBezTo>
                    <a:pt x="26" y="37"/>
                    <a:pt x="28" y="39"/>
                    <a:pt x="29"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childTnLst>
            <p:audio>
              <p:cMediaNode vol="80000" numSld="26">
                <p:cTn id="2" repeatCount="indefinite" fill="hold" display="0">
                  <p:stCondLst>
                    <p:cond delay="indefinite"/>
                  </p:stCondLst>
                  <p:endCondLst>
                    <p:cond evt="onStopAudio" delay="0">
                      <p:tgtEl>
                        <p:sldTgt/>
                      </p:tgtEl>
                    </p:cond>
                  </p:endCondLst>
                </p:cTn>
                <p:tgtEl>
                  <p:spTgt spid="3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276048"/>
            <a:ext cx="2961497" cy="589486"/>
            <a:chOff x="327528" y="3499987"/>
            <a:chExt cx="2961497" cy="589486"/>
          </a:xfrm>
        </p:grpSpPr>
        <p:sp>
          <p:nvSpPr>
            <p:cNvPr id="21" name="文本框 20"/>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2" name="组合 1"/>
          <p:cNvGrpSpPr/>
          <p:nvPr/>
        </p:nvGrpSpPr>
        <p:grpSpPr>
          <a:xfrm>
            <a:off x="2775585" y="10759"/>
            <a:ext cx="4191216" cy="904816"/>
            <a:chOff x="2775585" y="10759"/>
            <a:chExt cx="4191216" cy="904816"/>
          </a:xfrm>
        </p:grpSpPr>
        <p:sp>
          <p:nvSpPr>
            <p:cNvPr id="89"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90" name="图片 89"/>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156845" y="1122680"/>
            <a:ext cx="8830310" cy="2999740"/>
          </a:xfrm>
          <a:prstGeom prst="rect">
            <a:avLst/>
          </a:prstGeom>
          <a:noFill/>
        </p:spPr>
        <p:txBody>
          <a:bodyPr wrap="square" rtlCol="0" anchor="t">
            <a:spAutoFit/>
          </a:bodyPr>
          <a:p>
            <a:pPr indent="0" fontAlgn="auto">
              <a:lnSpc>
                <a:spcPct val="150000"/>
              </a:lnSpc>
              <a:buFont typeface="BatangChe" panose="02030609000101010101" charset="-127"/>
              <a:buNone/>
            </a:pPr>
            <a:r>
              <a:rPr lang="zh-CN" altLang="en-US"/>
              <a:t>通过一些组合，捕捉列表可以表示更复杂的意思。比如:</a:t>
            </a:r>
            <a:endParaRPr lang="zh-CN" altLang="en-US"/>
          </a:p>
          <a:p>
            <a:pPr indent="0" fontAlgn="auto">
              <a:lnSpc>
                <a:spcPct val="150000"/>
              </a:lnSpc>
              <a:buFont typeface="BatangChe" panose="02030609000101010101" charset="-127"/>
              <a:buNone/>
            </a:pPr>
            <a:r>
              <a:rPr lang="zh-CN" altLang="en-US"/>
              <a:t>[=, &amp;a, &amp;b]表示以引用传递的方式捕捉变量a和b,值传递方式捕捉其他所有变量。</a:t>
            </a:r>
            <a:endParaRPr lang="zh-CN" altLang="en-US"/>
          </a:p>
          <a:p>
            <a:pPr indent="0" fontAlgn="auto">
              <a:lnSpc>
                <a:spcPct val="150000"/>
              </a:lnSpc>
              <a:buFont typeface="BatangChe" panose="02030609000101010101" charset="-127"/>
              <a:buNone/>
            </a:pPr>
            <a:r>
              <a:rPr lang="zh-CN" altLang="en-US"/>
              <a:t>[&amp;, a, this]表示以值传递的方式捕捉变量a和this,引用传递方式捕捉其他所有变量。 </a:t>
            </a:r>
            <a:endParaRPr lang="zh-CN" altLang="en-US"/>
          </a:p>
          <a:p>
            <a:pPr indent="0" fontAlgn="auto">
              <a:lnSpc>
                <a:spcPct val="150000"/>
              </a:lnSpc>
              <a:buFont typeface="BatangChe" panose="02030609000101010101" charset="-127"/>
              <a:buNone/>
            </a:pPr>
            <a:endParaRPr lang="zh-CN" altLang="en-US">
              <a:solidFill>
                <a:srgbClr val="FF0000"/>
              </a:solidFill>
            </a:endParaRPr>
          </a:p>
          <a:p>
            <a:pPr indent="0" fontAlgn="auto">
              <a:lnSpc>
                <a:spcPct val="150000"/>
              </a:lnSpc>
              <a:buFont typeface="BatangChe" panose="02030609000101010101" charset="-127"/>
              <a:buNone/>
            </a:pPr>
            <a:r>
              <a:rPr lang="zh-CN" altLang="en-US">
                <a:solidFill>
                  <a:srgbClr val="FF0000"/>
                </a:solidFill>
              </a:rPr>
              <a:t>不过值得注意的是，捕列表不允许变量重复传递。</a:t>
            </a:r>
            <a:endParaRPr lang="zh-CN" altLang="en-US"/>
          </a:p>
          <a:p>
            <a:pPr indent="0" fontAlgn="auto">
              <a:lnSpc>
                <a:spcPct val="150000"/>
              </a:lnSpc>
              <a:buFont typeface="BatangChe" panose="02030609000101010101" charset="-127"/>
              <a:buNone/>
            </a:pPr>
            <a:r>
              <a:rPr lang="zh-CN" altLang="en-US"/>
              <a:t>[=, a]这里=已经以值传递方式捕了所有变量，捕捉a重复。</a:t>
            </a:r>
            <a:endParaRPr lang="zh-CN" altLang="en-US"/>
          </a:p>
          <a:p>
            <a:pPr indent="0" fontAlgn="auto">
              <a:lnSpc>
                <a:spcPct val="150000"/>
              </a:lnSpc>
              <a:buFont typeface="BatangChe" panose="02030609000101010101" charset="-127"/>
              <a:buNone/>
            </a:pPr>
            <a:r>
              <a:rPr lang="zh-CN" altLang="en-US"/>
              <a:t>[&amp;, &amp;this]这里成已经以引用传递方式捕捉了所有变量，再捕this也是一种重复。</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3077917" y="232868"/>
            <a:ext cx="2961497" cy="567896"/>
            <a:chOff x="383408" y="3521577"/>
            <a:chExt cx="2961497" cy="567896"/>
          </a:xfrm>
        </p:grpSpPr>
        <p:sp>
          <p:nvSpPr>
            <p:cNvPr id="27" name="文本框 26"/>
            <p:cNvSpPr txBox="1">
              <a:spLocks noChangeArrowheads="1"/>
            </p:cNvSpPr>
            <p:nvPr/>
          </p:nvSpPr>
          <p:spPr bwMode="auto">
            <a:xfrm>
              <a:off x="383408" y="352157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rPr>
                <a:t>lambda</a:t>
              </a:r>
              <a:r>
                <a:rPr lang="zh-CN" altLang="en-US" sz="2400" b="1" dirty="0">
                  <a:latin typeface="微软雅黑" panose="020B0503020204020204" charset="-122"/>
                  <a:ea typeface="微软雅黑" panose="020B0503020204020204" charset="-122"/>
                </a:rPr>
                <a:t>函数</a:t>
              </a:r>
              <a:endParaRPr lang="zh-CN" altLang="en-US" sz="2400" b="1" dirty="0">
                <a:latin typeface="微软雅黑" panose="020B0503020204020204" charset="-122"/>
                <a:ea typeface="微软雅黑" panose="020B0503020204020204" charset="-122"/>
              </a:endParaRPr>
            </a:p>
          </p:txBody>
        </p:sp>
        <p:sp>
          <p:nvSpPr>
            <p:cNvPr id="29" name="矩形 28"/>
            <p:cNvSpPr/>
            <p:nvPr/>
          </p:nvSpPr>
          <p:spPr>
            <a:xfrm>
              <a:off x="438734" y="378169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grpSp>
        <p:nvGrpSpPr>
          <p:cNvPr id="40" name="组合 39"/>
          <p:cNvGrpSpPr/>
          <p:nvPr/>
        </p:nvGrpSpPr>
        <p:grpSpPr>
          <a:xfrm>
            <a:off x="95590" y="2498545"/>
            <a:ext cx="1313308" cy="2558368"/>
            <a:chOff x="5368925" y="2532063"/>
            <a:chExt cx="947738" cy="2081213"/>
          </a:xfrm>
          <a:solidFill>
            <a:schemeClr val="tx1">
              <a:lumMod val="95000"/>
              <a:lumOff val="5000"/>
            </a:schemeClr>
          </a:solidFill>
        </p:grpSpPr>
        <p:sp>
          <p:nvSpPr>
            <p:cNvPr id="41" name="Freeform 77"/>
            <p:cNvSpPr>
              <a:spLocks noEditPoints="1"/>
            </p:cNvSpPr>
            <p:nvPr/>
          </p:nvSpPr>
          <p:spPr bwMode="auto">
            <a:xfrm>
              <a:off x="5570538" y="2673351"/>
              <a:ext cx="539750" cy="654050"/>
            </a:xfrm>
            <a:custGeom>
              <a:avLst/>
              <a:gdLst>
                <a:gd name="T0" fmla="*/ 0 w 102"/>
                <a:gd name="T1" fmla="*/ 62 h 124"/>
                <a:gd name="T2" fmla="*/ 51 w 102"/>
                <a:gd name="T3" fmla="*/ 0 h 124"/>
                <a:gd name="T4" fmla="*/ 51 w 102"/>
                <a:gd name="T5" fmla="*/ 0 h 124"/>
                <a:gd name="T6" fmla="*/ 102 w 102"/>
                <a:gd name="T7" fmla="*/ 62 h 124"/>
                <a:gd name="T8" fmla="*/ 102 w 102"/>
                <a:gd name="T9" fmla="*/ 62 h 124"/>
                <a:gd name="T10" fmla="*/ 51 w 102"/>
                <a:gd name="T11" fmla="*/ 124 h 124"/>
                <a:gd name="T12" fmla="*/ 51 w 102"/>
                <a:gd name="T13" fmla="*/ 124 h 124"/>
                <a:gd name="T14" fmla="*/ 0 w 102"/>
                <a:gd name="T15" fmla="*/ 62 h 124"/>
                <a:gd name="T16" fmla="*/ 3 w 102"/>
                <a:gd name="T17" fmla="*/ 62 h 124"/>
                <a:gd name="T18" fmla="*/ 51 w 102"/>
                <a:gd name="T19" fmla="*/ 121 h 124"/>
                <a:gd name="T20" fmla="*/ 51 w 102"/>
                <a:gd name="T21" fmla="*/ 121 h 124"/>
                <a:gd name="T22" fmla="*/ 99 w 102"/>
                <a:gd name="T23" fmla="*/ 62 h 124"/>
                <a:gd name="T24" fmla="*/ 99 w 102"/>
                <a:gd name="T25" fmla="*/ 62 h 124"/>
                <a:gd name="T26" fmla="*/ 51 w 102"/>
                <a:gd name="T27" fmla="*/ 3 h 124"/>
                <a:gd name="T28" fmla="*/ 51 w 102"/>
                <a:gd name="T29" fmla="*/ 3 h 124"/>
                <a:gd name="T30" fmla="*/ 3 w 102"/>
                <a:gd name="T3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24">
                  <a:moveTo>
                    <a:pt x="0" y="62"/>
                  </a:moveTo>
                  <a:cubicBezTo>
                    <a:pt x="0" y="28"/>
                    <a:pt x="22" y="0"/>
                    <a:pt x="51" y="0"/>
                  </a:cubicBezTo>
                  <a:cubicBezTo>
                    <a:pt x="51" y="0"/>
                    <a:pt x="51" y="0"/>
                    <a:pt x="51" y="0"/>
                  </a:cubicBezTo>
                  <a:cubicBezTo>
                    <a:pt x="80" y="0"/>
                    <a:pt x="102" y="28"/>
                    <a:pt x="102" y="62"/>
                  </a:cubicBezTo>
                  <a:cubicBezTo>
                    <a:pt x="102" y="62"/>
                    <a:pt x="102" y="62"/>
                    <a:pt x="102" y="62"/>
                  </a:cubicBezTo>
                  <a:cubicBezTo>
                    <a:pt x="102" y="96"/>
                    <a:pt x="80" y="124"/>
                    <a:pt x="51" y="124"/>
                  </a:cubicBezTo>
                  <a:cubicBezTo>
                    <a:pt x="51" y="124"/>
                    <a:pt x="51" y="124"/>
                    <a:pt x="51" y="124"/>
                  </a:cubicBezTo>
                  <a:cubicBezTo>
                    <a:pt x="22" y="124"/>
                    <a:pt x="0" y="96"/>
                    <a:pt x="0" y="62"/>
                  </a:cubicBezTo>
                  <a:close/>
                  <a:moveTo>
                    <a:pt x="3" y="62"/>
                  </a:moveTo>
                  <a:cubicBezTo>
                    <a:pt x="3" y="95"/>
                    <a:pt x="25" y="121"/>
                    <a:pt x="51" y="121"/>
                  </a:cubicBezTo>
                  <a:cubicBezTo>
                    <a:pt x="51" y="121"/>
                    <a:pt x="51" y="121"/>
                    <a:pt x="51" y="121"/>
                  </a:cubicBezTo>
                  <a:cubicBezTo>
                    <a:pt x="77" y="121"/>
                    <a:pt x="99" y="95"/>
                    <a:pt x="99" y="62"/>
                  </a:cubicBezTo>
                  <a:cubicBezTo>
                    <a:pt x="99" y="62"/>
                    <a:pt x="99" y="62"/>
                    <a:pt x="99" y="62"/>
                  </a:cubicBezTo>
                  <a:cubicBezTo>
                    <a:pt x="99" y="29"/>
                    <a:pt x="77" y="3"/>
                    <a:pt x="51" y="3"/>
                  </a:cubicBezTo>
                  <a:cubicBezTo>
                    <a:pt x="51" y="3"/>
                    <a:pt x="51" y="3"/>
                    <a:pt x="51" y="3"/>
                  </a:cubicBezTo>
                  <a:cubicBezTo>
                    <a:pt x="25" y="3"/>
                    <a:pt x="3" y="29"/>
                    <a:pt x="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78"/>
            <p:cNvSpPr>
              <a:spLocks noEditPoints="1"/>
            </p:cNvSpPr>
            <p:nvPr/>
          </p:nvSpPr>
          <p:spPr bwMode="auto">
            <a:xfrm>
              <a:off x="5559425" y="2663826"/>
              <a:ext cx="561975" cy="674688"/>
            </a:xfrm>
            <a:custGeom>
              <a:avLst/>
              <a:gdLst>
                <a:gd name="T0" fmla="*/ 0 w 106"/>
                <a:gd name="T1" fmla="*/ 64 h 128"/>
                <a:gd name="T2" fmla="*/ 2 w 106"/>
                <a:gd name="T3" fmla="*/ 64 h 128"/>
                <a:gd name="T4" fmla="*/ 0 w 106"/>
                <a:gd name="T5" fmla="*/ 64 h 128"/>
                <a:gd name="T6" fmla="*/ 53 w 106"/>
                <a:gd name="T7" fmla="*/ 0 h 128"/>
                <a:gd name="T8" fmla="*/ 53 w 106"/>
                <a:gd name="T9" fmla="*/ 0 h 128"/>
                <a:gd name="T10" fmla="*/ 106 w 106"/>
                <a:gd name="T11" fmla="*/ 64 h 128"/>
                <a:gd name="T12" fmla="*/ 106 w 106"/>
                <a:gd name="T13" fmla="*/ 64 h 128"/>
                <a:gd name="T14" fmla="*/ 53 w 106"/>
                <a:gd name="T15" fmla="*/ 128 h 128"/>
                <a:gd name="T16" fmla="*/ 53 w 106"/>
                <a:gd name="T17" fmla="*/ 128 h 128"/>
                <a:gd name="T18" fmla="*/ 0 w 106"/>
                <a:gd name="T19" fmla="*/ 64 h 128"/>
                <a:gd name="T20" fmla="*/ 53 w 106"/>
                <a:gd name="T21" fmla="*/ 121 h 128"/>
                <a:gd name="T22" fmla="*/ 99 w 106"/>
                <a:gd name="T23" fmla="*/ 64 h 128"/>
                <a:gd name="T24" fmla="*/ 99 w 106"/>
                <a:gd name="T25" fmla="*/ 64 h 128"/>
                <a:gd name="T26" fmla="*/ 53 w 106"/>
                <a:gd name="T27" fmla="*/ 7 h 128"/>
                <a:gd name="T28" fmla="*/ 53 w 106"/>
                <a:gd name="T29" fmla="*/ 7 h 128"/>
                <a:gd name="T30" fmla="*/ 7 w 106"/>
                <a:gd name="T31" fmla="*/ 64 h 128"/>
                <a:gd name="T32" fmla="*/ 7 w 106"/>
                <a:gd name="T33" fmla="*/ 64 h 128"/>
                <a:gd name="T34" fmla="*/ 53 w 106"/>
                <a:gd name="T35" fmla="*/ 121 h 128"/>
                <a:gd name="T36" fmla="*/ 5 w 106"/>
                <a:gd name="T37" fmla="*/ 64 h 128"/>
                <a:gd name="T38" fmla="*/ 4 w 106"/>
                <a:gd name="T39" fmla="*/ 64 h 128"/>
                <a:gd name="T40" fmla="*/ 4 w 106"/>
                <a:gd name="T41" fmla="*/ 64 h 128"/>
                <a:gd name="T42" fmla="*/ 4 w 106"/>
                <a:gd name="T43" fmla="*/ 64 h 128"/>
                <a:gd name="T44" fmla="*/ 4 w 106"/>
                <a:gd name="T45" fmla="*/ 64 h 128"/>
                <a:gd name="T46" fmla="*/ 4 w 106"/>
                <a:gd name="T47" fmla="*/ 64 h 128"/>
                <a:gd name="T48" fmla="*/ 5 w 106"/>
                <a:gd name="T4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6" h="128">
                  <a:moveTo>
                    <a:pt x="0" y="64"/>
                  </a:moveTo>
                  <a:cubicBezTo>
                    <a:pt x="2" y="64"/>
                    <a:pt x="2" y="64"/>
                    <a:pt x="2" y="64"/>
                  </a:cubicBezTo>
                  <a:cubicBezTo>
                    <a:pt x="0" y="64"/>
                    <a:pt x="0" y="64"/>
                    <a:pt x="0" y="64"/>
                  </a:cubicBezTo>
                  <a:cubicBezTo>
                    <a:pt x="0" y="29"/>
                    <a:pt x="23" y="0"/>
                    <a:pt x="53" y="0"/>
                  </a:cubicBezTo>
                  <a:cubicBezTo>
                    <a:pt x="53" y="0"/>
                    <a:pt x="53" y="0"/>
                    <a:pt x="53" y="0"/>
                  </a:cubicBezTo>
                  <a:cubicBezTo>
                    <a:pt x="83" y="0"/>
                    <a:pt x="106" y="29"/>
                    <a:pt x="106" y="64"/>
                  </a:cubicBezTo>
                  <a:cubicBezTo>
                    <a:pt x="106" y="64"/>
                    <a:pt x="106" y="64"/>
                    <a:pt x="106" y="64"/>
                  </a:cubicBezTo>
                  <a:cubicBezTo>
                    <a:pt x="106" y="99"/>
                    <a:pt x="83" y="128"/>
                    <a:pt x="53" y="128"/>
                  </a:cubicBezTo>
                  <a:cubicBezTo>
                    <a:pt x="53" y="128"/>
                    <a:pt x="53" y="128"/>
                    <a:pt x="53" y="128"/>
                  </a:cubicBezTo>
                  <a:cubicBezTo>
                    <a:pt x="23" y="128"/>
                    <a:pt x="0" y="99"/>
                    <a:pt x="0" y="64"/>
                  </a:cubicBezTo>
                  <a:close/>
                  <a:moveTo>
                    <a:pt x="53" y="121"/>
                  </a:moveTo>
                  <a:cubicBezTo>
                    <a:pt x="78" y="121"/>
                    <a:pt x="99" y="96"/>
                    <a:pt x="99" y="64"/>
                  </a:cubicBezTo>
                  <a:cubicBezTo>
                    <a:pt x="99" y="64"/>
                    <a:pt x="99" y="64"/>
                    <a:pt x="99" y="64"/>
                  </a:cubicBezTo>
                  <a:cubicBezTo>
                    <a:pt x="99" y="32"/>
                    <a:pt x="78" y="7"/>
                    <a:pt x="53" y="7"/>
                  </a:cubicBezTo>
                  <a:cubicBezTo>
                    <a:pt x="53" y="7"/>
                    <a:pt x="53" y="7"/>
                    <a:pt x="53" y="7"/>
                  </a:cubicBezTo>
                  <a:cubicBezTo>
                    <a:pt x="28" y="7"/>
                    <a:pt x="7" y="32"/>
                    <a:pt x="7" y="64"/>
                  </a:cubicBezTo>
                  <a:cubicBezTo>
                    <a:pt x="7" y="64"/>
                    <a:pt x="7" y="64"/>
                    <a:pt x="7" y="64"/>
                  </a:cubicBezTo>
                  <a:cubicBezTo>
                    <a:pt x="7" y="96"/>
                    <a:pt x="28" y="121"/>
                    <a:pt x="53" y="121"/>
                  </a:cubicBezTo>
                  <a:close/>
                  <a:moveTo>
                    <a:pt x="5" y="64"/>
                  </a:moveTo>
                  <a:cubicBezTo>
                    <a:pt x="4" y="64"/>
                    <a:pt x="4" y="64"/>
                    <a:pt x="4" y="64"/>
                  </a:cubicBezTo>
                  <a:cubicBezTo>
                    <a:pt x="4" y="64"/>
                    <a:pt x="4" y="64"/>
                    <a:pt x="4" y="64"/>
                  </a:cubicBezTo>
                  <a:cubicBezTo>
                    <a:pt x="4" y="64"/>
                    <a:pt x="4" y="64"/>
                    <a:pt x="4" y="64"/>
                  </a:cubicBezTo>
                  <a:cubicBezTo>
                    <a:pt x="4" y="64"/>
                    <a:pt x="4" y="64"/>
                    <a:pt x="4" y="64"/>
                  </a:cubicBezTo>
                  <a:cubicBezTo>
                    <a:pt x="4" y="64"/>
                    <a:pt x="4" y="64"/>
                    <a:pt x="4" y="64"/>
                  </a:cubicBezTo>
                  <a:cubicBezTo>
                    <a:pt x="5" y="64"/>
                    <a:pt x="5" y="64"/>
                    <a:pt x="5"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79"/>
            <p:cNvSpPr/>
            <p:nvPr/>
          </p:nvSpPr>
          <p:spPr bwMode="auto">
            <a:xfrm>
              <a:off x="5788025" y="2852738"/>
              <a:ext cx="41275" cy="15875"/>
            </a:xfrm>
            <a:custGeom>
              <a:avLst/>
              <a:gdLst>
                <a:gd name="T0" fmla="*/ 2 w 8"/>
                <a:gd name="T1" fmla="*/ 3 h 3"/>
                <a:gd name="T2" fmla="*/ 0 w 8"/>
                <a:gd name="T3" fmla="*/ 2 h 3"/>
                <a:gd name="T4" fmla="*/ 0 w 8"/>
                <a:gd name="T5" fmla="*/ 2 h 3"/>
                <a:gd name="T6" fmla="*/ 2 w 8"/>
                <a:gd name="T7" fmla="*/ 0 h 3"/>
                <a:gd name="T8" fmla="*/ 2 w 8"/>
                <a:gd name="T9" fmla="*/ 0 h 3"/>
                <a:gd name="T10" fmla="*/ 7 w 8"/>
                <a:gd name="T11" fmla="*/ 0 h 3"/>
                <a:gd name="T12" fmla="*/ 8 w 8"/>
                <a:gd name="T13" fmla="*/ 2 h 3"/>
                <a:gd name="T14" fmla="*/ 8 w 8"/>
                <a:gd name="T15" fmla="*/ 2 h 3"/>
                <a:gd name="T16" fmla="*/ 7 w 8"/>
                <a:gd name="T17" fmla="*/ 3 h 3"/>
                <a:gd name="T18" fmla="*/ 7 w 8"/>
                <a:gd name="T19" fmla="*/ 3 h 3"/>
                <a:gd name="T20" fmla="*/ 2 w 8"/>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
                  <a:moveTo>
                    <a:pt x="2" y="3"/>
                  </a:moveTo>
                  <a:cubicBezTo>
                    <a:pt x="1" y="3"/>
                    <a:pt x="0" y="3"/>
                    <a:pt x="0" y="2"/>
                  </a:cubicBezTo>
                  <a:cubicBezTo>
                    <a:pt x="0" y="2"/>
                    <a:pt x="0" y="2"/>
                    <a:pt x="0" y="2"/>
                  </a:cubicBezTo>
                  <a:cubicBezTo>
                    <a:pt x="0" y="1"/>
                    <a:pt x="1" y="0"/>
                    <a:pt x="2" y="0"/>
                  </a:cubicBezTo>
                  <a:cubicBezTo>
                    <a:pt x="2" y="0"/>
                    <a:pt x="2" y="0"/>
                    <a:pt x="2" y="0"/>
                  </a:cubicBezTo>
                  <a:cubicBezTo>
                    <a:pt x="7" y="0"/>
                    <a:pt x="7" y="0"/>
                    <a:pt x="7" y="0"/>
                  </a:cubicBezTo>
                  <a:cubicBezTo>
                    <a:pt x="8" y="0"/>
                    <a:pt x="8" y="1"/>
                    <a:pt x="8" y="2"/>
                  </a:cubicBezTo>
                  <a:cubicBezTo>
                    <a:pt x="8" y="2"/>
                    <a:pt x="8" y="2"/>
                    <a:pt x="8" y="2"/>
                  </a:cubicBezTo>
                  <a:cubicBezTo>
                    <a:pt x="8" y="3"/>
                    <a:pt x="8" y="3"/>
                    <a:pt x="7" y="3"/>
                  </a:cubicBezTo>
                  <a:cubicBezTo>
                    <a:pt x="7" y="3"/>
                    <a:pt x="7" y="3"/>
                    <a:pt x="7"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0"/>
            <p:cNvSpPr/>
            <p:nvPr/>
          </p:nvSpPr>
          <p:spPr bwMode="auto">
            <a:xfrm>
              <a:off x="5776913" y="2843213"/>
              <a:ext cx="63500" cy="36513"/>
            </a:xfrm>
            <a:custGeom>
              <a:avLst/>
              <a:gdLst>
                <a:gd name="T0" fmla="*/ 4 w 12"/>
                <a:gd name="T1" fmla="*/ 7 h 7"/>
                <a:gd name="T2" fmla="*/ 4 w 12"/>
                <a:gd name="T3" fmla="*/ 5 h 7"/>
                <a:gd name="T4" fmla="*/ 4 w 12"/>
                <a:gd name="T5" fmla="*/ 4 h 7"/>
                <a:gd name="T6" fmla="*/ 4 w 12"/>
                <a:gd name="T7" fmla="*/ 4 h 7"/>
                <a:gd name="T8" fmla="*/ 4 w 12"/>
                <a:gd name="T9" fmla="*/ 3 h 7"/>
                <a:gd name="T10" fmla="*/ 4 w 12"/>
                <a:gd name="T11" fmla="*/ 5 h 7"/>
                <a:gd name="T12" fmla="*/ 4 w 12"/>
                <a:gd name="T13" fmla="*/ 7 h 7"/>
                <a:gd name="T14" fmla="*/ 0 w 12"/>
                <a:gd name="T15" fmla="*/ 4 h 7"/>
                <a:gd name="T16" fmla="*/ 0 w 12"/>
                <a:gd name="T17" fmla="*/ 4 h 7"/>
                <a:gd name="T18" fmla="*/ 4 w 12"/>
                <a:gd name="T19" fmla="*/ 0 h 7"/>
                <a:gd name="T20" fmla="*/ 4 w 12"/>
                <a:gd name="T21" fmla="*/ 0 h 7"/>
                <a:gd name="T22" fmla="*/ 9 w 12"/>
                <a:gd name="T23" fmla="*/ 0 h 7"/>
                <a:gd name="T24" fmla="*/ 12 w 12"/>
                <a:gd name="T25" fmla="*/ 4 h 7"/>
                <a:gd name="T26" fmla="*/ 12 w 12"/>
                <a:gd name="T27" fmla="*/ 4 h 7"/>
                <a:gd name="T28" fmla="*/ 9 w 12"/>
                <a:gd name="T29" fmla="*/ 7 h 7"/>
                <a:gd name="T30" fmla="*/ 9 w 12"/>
                <a:gd name="T31" fmla="*/ 7 h 7"/>
                <a:gd name="T32" fmla="*/ 4 w 12"/>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7">
                  <a:moveTo>
                    <a:pt x="4" y="7"/>
                  </a:moveTo>
                  <a:cubicBezTo>
                    <a:pt x="4" y="5"/>
                    <a:pt x="4" y="5"/>
                    <a:pt x="4" y="5"/>
                  </a:cubicBezTo>
                  <a:cubicBezTo>
                    <a:pt x="4" y="4"/>
                    <a:pt x="4" y="4"/>
                    <a:pt x="4" y="4"/>
                  </a:cubicBezTo>
                  <a:cubicBezTo>
                    <a:pt x="4" y="4"/>
                    <a:pt x="4" y="4"/>
                    <a:pt x="4" y="4"/>
                  </a:cubicBezTo>
                  <a:cubicBezTo>
                    <a:pt x="4" y="3"/>
                    <a:pt x="4" y="3"/>
                    <a:pt x="4" y="3"/>
                  </a:cubicBezTo>
                  <a:cubicBezTo>
                    <a:pt x="4" y="5"/>
                    <a:pt x="4" y="5"/>
                    <a:pt x="4" y="5"/>
                  </a:cubicBezTo>
                  <a:cubicBezTo>
                    <a:pt x="4" y="7"/>
                    <a:pt x="4" y="7"/>
                    <a:pt x="4" y="7"/>
                  </a:cubicBezTo>
                  <a:cubicBezTo>
                    <a:pt x="2" y="7"/>
                    <a:pt x="0" y="6"/>
                    <a:pt x="0" y="4"/>
                  </a:cubicBezTo>
                  <a:cubicBezTo>
                    <a:pt x="0" y="4"/>
                    <a:pt x="0" y="4"/>
                    <a:pt x="0" y="4"/>
                  </a:cubicBezTo>
                  <a:cubicBezTo>
                    <a:pt x="0" y="2"/>
                    <a:pt x="2" y="0"/>
                    <a:pt x="4" y="0"/>
                  </a:cubicBezTo>
                  <a:cubicBezTo>
                    <a:pt x="4" y="0"/>
                    <a:pt x="4" y="0"/>
                    <a:pt x="4" y="0"/>
                  </a:cubicBezTo>
                  <a:cubicBezTo>
                    <a:pt x="9" y="0"/>
                    <a:pt x="9" y="0"/>
                    <a:pt x="9" y="0"/>
                  </a:cubicBezTo>
                  <a:cubicBezTo>
                    <a:pt x="11" y="0"/>
                    <a:pt x="12" y="2"/>
                    <a:pt x="12" y="4"/>
                  </a:cubicBezTo>
                  <a:cubicBezTo>
                    <a:pt x="12" y="4"/>
                    <a:pt x="12" y="4"/>
                    <a:pt x="12" y="4"/>
                  </a:cubicBezTo>
                  <a:cubicBezTo>
                    <a:pt x="12" y="6"/>
                    <a:pt x="11" y="7"/>
                    <a:pt x="9" y="7"/>
                  </a:cubicBezTo>
                  <a:cubicBezTo>
                    <a:pt x="9" y="7"/>
                    <a:pt x="9" y="7"/>
                    <a:pt x="9"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81"/>
            <p:cNvSpPr/>
            <p:nvPr/>
          </p:nvSpPr>
          <p:spPr bwMode="auto">
            <a:xfrm>
              <a:off x="5978525" y="2832101"/>
              <a:ext cx="36513" cy="15875"/>
            </a:xfrm>
            <a:custGeom>
              <a:avLst/>
              <a:gdLst>
                <a:gd name="T0" fmla="*/ 1 w 7"/>
                <a:gd name="T1" fmla="*/ 3 h 3"/>
                <a:gd name="T2" fmla="*/ 0 w 7"/>
                <a:gd name="T3" fmla="*/ 1 h 3"/>
                <a:gd name="T4" fmla="*/ 0 w 7"/>
                <a:gd name="T5" fmla="*/ 1 h 3"/>
                <a:gd name="T6" fmla="*/ 1 w 7"/>
                <a:gd name="T7" fmla="*/ 0 h 3"/>
                <a:gd name="T8" fmla="*/ 1 w 7"/>
                <a:gd name="T9" fmla="*/ 0 h 3"/>
                <a:gd name="T10" fmla="*/ 5 w 7"/>
                <a:gd name="T11" fmla="*/ 0 h 3"/>
                <a:gd name="T12" fmla="*/ 7 w 7"/>
                <a:gd name="T13" fmla="*/ 1 h 3"/>
                <a:gd name="T14" fmla="*/ 7 w 7"/>
                <a:gd name="T15" fmla="*/ 1 h 3"/>
                <a:gd name="T16" fmla="*/ 5 w 7"/>
                <a:gd name="T17" fmla="*/ 3 h 3"/>
                <a:gd name="T18" fmla="*/ 5 w 7"/>
                <a:gd name="T19" fmla="*/ 3 h 3"/>
                <a:gd name="T20" fmla="*/ 1 w 7"/>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3">
                  <a:moveTo>
                    <a:pt x="1" y="3"/>
                  </a:moveTo>
                  <a:cubicBezTo>
                    <a:pt x="1" y="3"/>
                    <a:pt x="0" y="2"/>
                    <a:pt x="0" y="1"/>
                  </a:cubicBezTo>
                  <a:cubicBezTo>
                    <a:pt x="0" y="1"/>
                    <a:pt x="0" y="1"/>
                    <a:pt x="0" y="1"/>
                  </a:cubicBezTo>
                  <a:cubicBezTo>
                    <a:pt x="0" y="0"/>
                    <a:pt x="1" y="0"/>
                    <a:pt x="1" y="0"/>
                  </a:cubicBezTo>
                  <a:cubicBezTo>
                    <a:pt x="1" y="0"/>
                    <a:pt x="1" y="0"/>
                    <a:pt x="1" y="0"/>
                  </a:cubicBezTo>
                  <a:cubicBezTo>
                    <a:pt x="5" y="0"/>
                    <a:pt x="5" y="0"/>
                    <a:pt x="5" y="0"/>
                  </a:cubicBezTo>
                  <a:cubicBezTo>
                    <a:pt x="6" y="0"/>
                    <a:pt x="7" y="0"/>
                    <a:pt x="7" y="1"/>
                  </a:cubicBezTo>
                  <a:cubicBezTo>
                    <a:pt x="7" y="1"/>
                    <a:pt x="7" y="1"/>
                    <a:pt x="7" y="1"/>
                  </a:cubicBezTo>
                  <a:cubicBezTo>
                    <a:pt x="7" y="2"/>
                    <a:pt x="6" y="3"/>
                    <a:pt x="5" y="3"/>
                  </a:cubicBezTo>
                  <a:cubicBezTo>
                    <a:pt x="5" y="3"/>
                    <a:pt x="5" y="3"/>
                    <a:pt x="5"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82"/>
            <p:cNvSpPr>
              <a:spLocks noEditPoints="1"/>
            </p:cNvSpPr>
            <p:nvPr/>
          </p:nvSpPr>
          <p:spPr bwMode="auto">
            <a:xfrm>
              <a:off x="5967413" y="2820988"/>
              <a:ext cx="58738" cy="38100"/>
            </a:xfrm>
            <a:custGeom>
              <a:avLst/>
              <a:gdLst>
                <a:gd name="T0" fmla="*/ 3 w 11"/>
                <a:gd name="T1" fmla="*/ 7 h 7"/>
                <a:gd name="T2" fmla="*/ 3 w 11"/>
                <a:gd name="T3" fmla="*/ 5 h 7"/>
                <a:gd name="T4" fmla="*/ 3 w 11"/>
                <a:gd name="T5" fmla="*/ 4 h 7"/>
                <a:gd name="T6" fmla="*/ 3 w 11"/>
                <a:gd name="T7" fmla="*/ 5 h 7"/>
                <a:gd name="T8" fmla="*/ 3 w 11"/>
                <a:gd name="T9" fmla="*/ 7 h 7"/>
                <a:gd name="T10" fmla="*/ 0 w 11"/>
                <a:gd name="T11" fmla="*/ 3 h 7"/>
                <a:gd name="T12" fmla="*/ 0 w 11"/>
                <a:gd name="T13" fmla="*/ 3 h 7"/>
                <a:gd name="T14" fmla="*/ 3 w 11"/>
                <a:gd name="T15" fmla="*/ 0 h 7"/>
                <a:gd name="T16" fmla="*/ 3 w 11"/>
                <a:gd name="T17" fmla="*/ 0 h 7"/>
                <a:gd name="T18" fmla="*/ 7 w 11"/>
                <a:gd name="T19" fmla="*/ 0 h 7"/>
                <a:gd name="T20" fmla="*/ 11 w 11"/>
                <a:gd name="T21" fmla="*/ 3 h 7"/>
                <a:gd name="T22" fmla="*/ 11 w 11"/>
                <a:gd name="T23" fmla="*/ 3 h 7"/>
                <a:gd name="T24" fmla="*/ 7 w 11"/>
                <a:gd name="T25" fmla="*/ 7 h 7"/>
                <a:gd name="T26" fmla="*/ 7 w 11"/>
                <a:gd name="T27" fmla="*/ 7 h 7"/>
                <a:gd name="T28" fmla="*/ 3 w 11"/>
                <a:gd name="T29" fmla="*/ 7 h 7"/>
                <a:gd name="T30" fmla="*/ 3 w 11"/>
                <a:gd name="T31" fmla="*/ 3 h 7"/>
                <a:gd name="T32" fmla="*/ 3 w 11"/>
                <a:gd name="T33" fmla="*/ 3 h 7"/>
                <a:gd name="T34" fmla="*/ 3 w 11"/>
                <a:gd name="T3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3" y="7"/>
                  </a:moveTo>
                  <a:cubicBezTo>
                    <a:pt x="3" y="5"/>
                    <a:pt x="3" y="5"/>
                    <a:pt x="3" y="5"/>
                  </a:cubicBezTo>
                  <a:cubicBezTo>
                    <a:pt x="3" y="4"/>
                    <a:pt x="3" y="4"/>
                    <a:pt x="3" y="4"/>
                  </a:cubicBezTo>
                  <a:cubicBezTo>
                    <a:pt x="3" y="5"/>
                    <a:pt x="3" y="5"/>
                    <a:pt x="3" y="5"/>
                  </a:cubicBezTo>
                  <a:cubicBezTo>
                    <a:pt x="3" y="7"/>
                    <a:pt x="3" y="7"/>
                    <a:pt x="3" y="7"/>
                  </a:cubicBezTo>
                  <a:cubicBezTo>
                    <a:pt x="1" y="7"/>
                    <a:pt x="0" y="5"/>
                    <a:pt x="0" y="3"/>
                  </a:cubicBezTo>
                  <a:cubicBezTo>
                    <a:pt x="0" y="3"/>
                    <a:pt x="0" y="3"/>
                    <a:pt x="0" y="3"/>
                  </a:cubicBezTo>
                  <a:cubicBezTo>
                    <a:pt x="0" y="1"/>
                    <a:pt x="1" y="0"/>
                    <a:pt x="3" y="0"/>
                  </a:cubicBezTo>
                  <a:cubicBezTo>
                    <a:pt x="3" y="0"/>
                    <a:pt x="3" y="0"/>
                    <a:pt x="3" y="0"/>
                  </a:cubicBezTo>
                  <a:cubicBezTo>
                    <a:pt x="7" y="0"/>
                    <a:pt x="7" y="0"/>
                    <a:pt x="7" y="0"/>
                  </a:cubicBezTo>
                  <a:cubicBezTo>
                    <a:pt x="9" y="0"/>
                    <a:pt x="11" y="1"/>
                    <a:pt x="11" y="3"/>
                  </a:cubicBezTo>
                  <a:cubicBezTo>
                    <a:pt x="11" y="3"/>
                    <a:pt x="11" y="3"/>
                    <a:pt x="11" y="3"/>
                  </a:cubicBezTo>
                  <a:cubicBezTo>
                    <a:pt x="11" y="5"/>
                    <a:pt x="9" y="7"/>
                    <a:pt x="7" y="7"/>
                  </a:cubicBezTo>
                  <a:cubicBezTo>
                    <a:pt x="7" y="7"/>
                    <a:pt x="7" y="7"/>
                    <a:pt x="7" y="7"/>
                  </a:cubicBezTo>
                  <a:cubicBezTo>
                    <a:pt x="3" y="7"/>
                    <a:pt x="3" y="7"/>
                    <a:pt x="3" y="7"/>
                  </a:cubicBezTo>
                  <a:close/>
                  <a:moveTo>
                    <a:pt x="3" y="3"/>
                  </a:moveTo>
                  <a:cubicBezTo>
                    <a:pt x="3" y="3"/>
                    <a:pt x="3" y="3"/>
                    <a:pt x="3" y="3"/>
                  </a:cubicBezTo>
                  <a:cubicBezTo>
                    <a:pt x="3" y="3"/>
                    <a:pt x="3" y="3"/>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83"/>
            <p:cNvSpPr/>
            <p:nvPr/>
          </p:nvSpPr>
          <p:spPr bwMode="auto">
            <a:xfrm>
              <a:off x="5813425" y="2584451"/>
              <a:ext cx="127000" cy="100013"/>
            </a:xfrm>
            <a:custGeom>
              <a:avLst/>
              <a:gdLst>
                <a:gd name="T0" fmla="*/ 1 w 24"/>
                <a:gd name="T1" fmla="*/ 18 h 19"/>
                <a:gd name="T2" fmla="*/ 1 w 24"/>
                <a:gd name="T3" fmla="*/ 16 h 19"/>
                <a:gd name="T4" fmla="*/ 1 w 24"/>
                <a:gd name="T5" fmla="*/ 16 h 19"/>
                <a:gd name="T6" fmla="*/ 22 w 24"/>
                <a:gd name="T7" fmla="*/ 1 h 19"/>
                <a:gd name="T8" fmla="*/ 24 w 24"/>
                <a:gd name="T9" fmla="*/ 1 h 19"/>
                <a:gd name="T10" fmla="*/ 24 w 24"/>
                <a:gd name="T11" fmla="*/ 1 h 19"/>
                <a:gd name="T12" fmla="*/ 23 w 24"/>
                <a:gd name="T13" fmla="*/ 3 h 19"/>
                <a:gd name="T14" fmla="*/ 23 w 24"/>
                <a:gd name="T15" fmla="*/ 3 h 19"/>
                <a:gd name="T16" fmla="*/ 3 w 24"/>
                <a:gd name="T17" fmla="*/ 18 h 19"/>
                <a:gd name="T18" fmla="*/ 2 w 24"/>
                <a:gd name="T19" fmla="*/ 19 h 19"/>
                <a:gd name="T20" fmla="*/ 2 w 24"/>
                <a:gd name="T21" fmla="*/ 19 h 19"/>
                <a:gd name="T22" fmla="*/ 1 w 24"/>
                <a:gd name="T23"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9">
                  <a:moveTo>
                    <a:pt x="1" y="18"/>
                  </a:moveTo>
                  <a:cubicBezTo>
                    <a:pt x="0" y="17"/>
                    <a:pt x="0" y="16"/>
                    <a:pt x="1" y="16"/>
                  </a:cubicBezTo>
                  <a:cubicBezTo>
                    <a:pt x="1" y="16"/>
                    <a:pt x="1" y="16"/>
                    <a:pt x="1" y="16"/>
                  </a:cubicBezTo>
                  <a:cubicBezTo>
                    <a:pt x="22" y="1"/>
                    <a:pt x="22" y="1"/>
                    <a:pt x="22" y="1"/>
                  </a:cubicBezTo>
                  <a:cubicBezTo>
                    <a:pt x="22" y="0"/>
                    <a:pt x="23" y="1"/>
                    <a:pt x="24" y="1"/>
                  </a:cubicBezTo>
                  <a:cubicBezTo>
                    <a:pt x="24" y="1"/>
                    <a:pt x="24" y="1"/>
                    <a:pt x="24" y="1"/>
                  </a:cubicBezTo>
                  <a:cubicBezTo>
                    <a:pt x="24" y="2"/>
                    <a:pt x="24" y="3"/>
                    <a:pt x="23" y="3"/>
                  </a:cubicBezTo>
                  <a:cubicBezTo>
                    <a:pt x="23" y="3"/>
                    <a:pt x="23" y="3"/>
                    <a:pt x="23" y="3"/>
                  </a:cubicBezTo>
                  <a:cubicBezTo>
                    <a:pt x="3" y="18"/>
                    <a:pt x="3" y="18"/>
                    <a:pt x="3" y="18"/>
                  </a:cubicBezTo>
                  <a:cubicBezTo>
                    <a:pt x="2" y="19"/>
                    <a:pt x="2" y="19"/>
                    <a:pt x="2" y="19"/>
                  </a:cubicBezTo>
                  <a:cubicBezTo>
                    <a:pt x="2" y="19"/>
                    <a:pt x="2" y="19"/>
                    <a:pt x="2" y="19"/>
                  </a:cubicBezTo>
                  <a:cubicBezTo>
                    <a:pt x="1" y="19"/>
                    <a:pt x="1" y="18"/>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84"/>
            <p:cNvSpPr>
              <a:spLocks noEditPoints="1"/>
            </p:cNvSpPr>
            <p:nvPr/>
          </p:nvSpPr>
          <p:spPr bwMode="auto">
            <a:xfrm>
              <a:off x="5803900" y="2579688"/>
              <a:ext cx="147638" cy="115888"/>
            </a:xfrm>
            <a:custGeom>
              <a:avLst/>
              <a:gdLst>
                <a:gd name="T0" fmla="*/ 4 w 28"/>
                <a:gd name="T1" fmla="*/ 22 h 22"/>
                <a:gd name="T2" fmla="*/ 1 w 28"/>
                <a:gd name="T3" fmla="*/ 20 h 22"/>
                <a:gd name="T4" fmla="*/ 1 w 28"/>
                <a:gd name="T5" fmla="*/ 20 h 22"/>
                <a:gd name="T6" fmla="*/ 3 w 28"/>
                <a:gd name="T7" fmla="*/ 19 h 22"/>
                <a:gd name="T8" fmla="*/ 4 w 28"/>
                <a:gd name="T9" fmla="*/ 18 h 22"/>
                <a:gd name="T10" fmla="*/ 3 w 28"/>
                <a:gd name="T11" fmla="*/ 19 h 22"/>
                <a:gd name="T12" fmla="*/ 1 w 28"/>
                <a:gd name="T13" fmla="*/ 20 h 22"/>
                <a:gd name="T14" fmla="*/ 0 w 28"/>
                <a:gd name="T15" fmla="*/ 18 h 22"/>
                <a:gd name="T16" fmla="*/ 0 w 28"/>
                <a:gd name="T17" fmla="*/ 18 h 22"/>
                <a:gd name="T18" fmla="*/ 2 w 28"/>
                <a:gd name="T19" fmla="*/ 15 h 22"/>
                <a:gd name="T20" fmla="*/ 2 w 28"/>
                <a:gd name="T21" fmla="*/ 15 h 22"/>
                <a:gd name="T22" fmla="*/ 23 w 28"/>
                <a:gd name="T23" fmla="*/ 0 h 22"/>
                <a:gd name="T24" fmla="*/ 25 w 28"/>
                <a:gd name="T25" fmla="*/ 0 h 22"/>
                <a:gd name="T26" fmla="*/ 25 w 28"/>
                <a:gd name="T27" fmla="*/ 0 h 22"/>
                <a:gd name="T28" fmla="*/ 27 w 28"/>
                <a:gd name="T29" fmla="*/ 1 h 22"/>
                <a:gd name="T30" fmla="*/ 27 w 28"/>
                <a:gd name="T31" fmla="*/ 1 h 22"/>
                <a:gd name="T32" fmla="*/ 28 w 28"/>
                <a:gd name="T33" fmla="*/ 3 h 22"/>
                <a:gd name="T34" fmla="*/ 28 w 28"/>
                <a:gd name="T35" fmla="*/ 3 h 22"/>
                <a:gd name="T36" fmla="*/ 27 w 28"/>
                <a:gd name="T37" fmla="*/ 6 h 22"/>
                <a:gd name="T38" fmla="*/ 27 w 28"/>
                <a:gd name="T39" fmla="*/ 6 h 22"/>
                <a:gd name="T40" fmla="*/ 6 w 28"/>
                <a:gd name="T41" fmla="*/ 21 h 22"/>
                <a:gd name="T42" fmla="*/ 4 w 28"/>
                <a:gd name="T43" fmla="*/ 22 h 22"/>
                <a:gd name="T44" fmla="*/ 4 w 28"/>
                <a:gd name="T45" fmla="*/ 22 h 22"/>
                <a:gd name="T46" fmla="*/ 4 w 28"/>
                <a:gd name="T47" fmla="*/ 22 h 22"/>
                <a:gd name="T48" fmla="*/ 4 w 28"/>
                <a:gd name="T49" fmla="*/ 18 h 22"/>
                <a:gd name="T50" fmla="*/ 4 w 28"/>
                <a:gd name="T51" fmla="*/ 18 h 22"/>
                <a:gd name="T52" fmla="*/ 4 w 28"/>
                <a:gd name="T53"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22">
                  <a:moveTo>
                    <a:pt x="4" y="22"/>
                  </a:moveTo>
                  <a:cubicBezTo>
                    <a:pt x="3" y="22"/>
                    <a:pt x="2" y="21"/>
                    <a:pt x="1" y="20"/>
                  </a:cubicBezTo>
                  <a:cubicBezTo>
                    <a:pt x="1" y="20"/>
                    <a:pt x="1" y="20"/>
                    <a:pt x="1" y="20"/>
                  </a:cubicBezTo>
                  <a:cubicBezTo>
                    <a:pt x="3" y="19"/>
                    <a:pt x="3" y="19"/>
                    <a:pt x="3" y="19"/>
                  </a:cubicBezTo>
                  <a:cubicBezTo>
                    <a:pt x="4" y="18"/>
                    <a:pt x="4" y="18"/>
                    <a:pt x="4" y="18"/>
                  </a:cubicBezTo>
                  <a:cubicBezTo>
                    <a:pt x="3" y="19"/>
                    <a:pt x="3" y="19"/>
                    <a:pt x="3" y="19"/>
                  </a:cubicBezTo>
                  <a:cubicBezTo>
                    <a:pt x="1" y="20"/>
                    <a:pt x="1" y="20"/>
                    <a:pt x="1" y="20"/>
                  </a:cubicBezTo>
                  <a:cubicBezTo>
                    <a:pt x="0" y="20"/>
                    <a:pt x="0" y="19"/>
                    <a:pt x="0" y="18"/>
                  </a:cubicBezTo>
                  <a:cubicBezTo>
                    <a:pt x="0" y="18"/>
                    <a:pt x="0" y="18"/>
                    <a:pt x="0" y="18"/>
                  </a:cubicBezTo>
                  <a:cubicBezTo>
                    <a:pt x="0" y="17"/>
                    <a:pt x="1" y="16"/>
                    <a:pt x="2" y="15"/>
                  </a:cubicBezTo>
                  <a:cubicBezTo>
                    <a:pt x="2" y="15"/>
                    <a:pt x="2" y="15"/>
                    <a:pt x="2" y="15"/>
                  </a:cubicBezTo>
                  <a:cubicBezTo>
                    <a:pt x="23" y="0"/>
                    <a:pt x="23" y="0"/>
                    <a:pt x="23" y="0"/>
                  </a:cubicBezTo>
                  <a:cubicBezTo>
                    <a:pt x="23" y="0"/>
                    <a:pt x="24" y="0"/>
                    <a:pt x="25" y="0"/>
                  </a:cubicBezTo>
                  <a:cubicBezTo>
                    <a:pt x="25" y="0"/>
                    <a:pt x="25" y="0"/>
                    <a:pt x="25" y="0"/>
                  </a:cubicBezTo>
                  <a:cubicBezTo>
                    <a:pt x="26" y="0"/>
                    <a:pt x="27" y="0"/>
                    <a:pt x="27" y="1"/>
                  </a:cubicBezTo>
                  <a:cubicBezTo>
                    <a:pt x="27" y="1"/>
                    <a:pt x="27" y="1"/>
                    <a:pt x="27" y="1"/>
                  </a:cubicBezTo>
                  <a:cubicBezTo>
                    <a:pt x="28" y="2"/>
                    <a:pt x="28" y="3"/>
                    <a:pt x="28" y="3"/>
                  </a:cubicBezTo>
                  <a:cubicBezTo>
                    <a:pt x="28" y="3"/>
                    <a:pt x="28" y="3"/>
                    <a:pt x="28" y="3"/>
                  </a:cubicBezTo>
                  <a:cubicBezTo>
                    <a:pt x="28" y="4"/>
                    <a:pt x="28" y="5"/>
                    <a:pt x="27" y="6"/>
                  </a:cubicBezTo>
                  <a:cubicBezTo>
                    <a:pt x="27" y="6"/>
                    <a:pt x="27" y="6"/>
                    <a:pt x="27" y="6"/>
                  </a:cubicBezTo>
                  <a:cubicBezTo>
                    <a:pt x="6" y="21"/>
                    <a:pt x="6" y="21"/>
                    <a:pt x="6" y="21"/>
                  </a:cubicBezTo>
                  <a:cubicBezTo>
                    <a:pt x="5" y="21"/>
                    <a:pt x="5" y="22"/>
                    <a:pt x="4" y="22"/>
                  </a:cubicBezTo>
                  <a:cubicBezTo>
                    <a:pt x="4" y="22"/>
                    <a:pt x="4" y="22"/>
                    <a:pt x="4" y="22"/>
                  </a:cubicBezTo>
                  <a:cubicBezTo>
                    <a:pt x="4" y="22"/>
                    <a:pt x="4" y="22"/>
                    <a:pt x="4" y="22"/>
                  </a:cubicBezTo>
                  <a:close/>
                  <a:moveTo>
                    <a:pt x="4" y="18"/>
                  </a:moveTo>
                  <a:cubicBezTo>
                    <a:pt x="4" y="18"/>
                    <a:pt x="4" y="18"/>
                    <a:pt x="4" y="18"/>
                  </a:cubicBezTo>
                  <a:cubicBezTo>
                    <a:pt x="4" y="18"/>
                    <a:pt x="4" y="18"/>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85"/>
            <p:cNvSpPr/>
            <p:nvPr/>
          </p:nvSpPr>
          <p:spPr bwMode="auto">
            <a:xfrm>
              <a:off x="5845175" y="2616201"/>
              <a:ext cx="95250" cy="68263"/>
            </a:xfrm>
            <a:custGeom>
              <a:avLst/>
              <a:gdLst>
                <a:gd name="T0" fmla="*/ 0 w 18"/>
                <a:gd name="T1" fmla="*/ 12 h 13"/>
                <a:gd name="T2" fmla="*/ 1 w 18"/>
                <a:gd name="T3" fmla="*/ 10 h 13"/>
                <a:gd name="T4" fmla="*/ 1 w 18"/>
                <a:gd name="T5" fmla="*/ 10 h 13"/>
                <a:gd name="T6" fmla="*/ 16 w 18"/>
                <a:gd name="T7" fmla="*/ 1 h 13"/>
                <a:gd name="T8" fmla="*/ 18 w 18"/>
                <a:gd name="T9" fmla="*/ 1 h 13"/>
                <a:gd name="T10" fmla="*/ 18 w 18"/>
                <a:gd name="T11" fmla="*/ 1 h 13"/>
                <a:gd name="T12" fmla="*/ 17 w 18"/>
                <a:gd name="T13" fmla="*/ 3 h 13"/>
                <a:gd name="T14" fmla="*/ 17 w 18"/>
                <a:gd name="T15" fmla="*/ 3 h 13"/>
                <a:gd name="T16" fmla="*/ 2 w 18"/>
                <a:gd name="T17" fmla="*/ 12 h 13"/>
                <a:gd name="T18" fmla="*/ 2 w 18"/>
                <a:gd name="T19" fmla="*/ 13 h 13"/>
                <a:gd name="T20" fmla="*/ 2 w 18"/>
                <a:gd name="T21" fmla="*/ 13 h 13"/>
                <a:gd name="T22" fmla="*/ 0 w 18"/>
                <a:gd name="T23"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3">
                  <a:moveTo>
                    <a:pt x="0" y="12"/>
                  </a:moveTo>
                  <a:cubicBezTo>
                    <a:pt x="0" y="11"/>
                    <a:pt x="0" y="10"/>
                    <a:pt x="1" y="10"/>
                  </a:cubicBezTo>
                  <a:cubicBezTo>
                    <a:pt x="1" y="10"/>
                    <a:pt x="1" y="10"/>
                    <a:pt x="1" y="10"/>
                  </a:cubicBezTo>
                  <a:cubicBezTo>
                    <a:pt x="16" y="1"/>
                    <a:pt x="16" y="1"/>
                    <a:pt x="16" y="1"/>
                  </a:cubicBezTo>
                  <a:cubicBezTo>
                    <a:pt x="17" y="0"/>
                    <a:pt x="17" y="1"/>
                    <a:pt x="18" y="1"/>
                  </a:cubicBezTo>
                  <a:cubicBezTo>
                    <a:pt x="18" y="1"/>
                    <a:pt x="18" y="1"/>
                    <a:pt x="18" y="1"/>
                  </a:cubicBezTo>
                  <a:cubicBezTo>
                    <a:pt x="18" y="2"/>
                    <a:pt x="18" y="3"/>
                    <a:pt x="17" y="3"/>
                  </a:cubicBezTo>
                  <a:cubicBezTo>
                    <a:pt x="17" y="3"/>
                    <a:pt x="17" y="3"/>
                    <a:pt x="17" y="3"/>
                  </a:cubicBezTo>
                  <a:cubicBezTo>
                    <a:pt x="2" y="12"/>
                    <a:pt x="2" y="12"/>
                    <a:pt x="2" y="12"/>
                  </a:cubicBezTo>
                  <a:cubicBezTo>
                    <a:pt x="2" y="13"/>
                    <a:pt x="2" y="13"/>
                    <a:pt x="2" y="13"/>
                  </a:cubicBezTo>
                  <a:cubicBezTo>
                    <a:pt x="2" y="13"/>
                    <a:pt x="2" y="13"/>
                    <a:pt x="2" y="13"/>
                  </a:cubicBezTo>
                  <a:cubicBezTo>
                    <a:pt x="1" y="13"/>
                    <a:pt x="1" y="12"/>
                    <a:pt x="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86"/>
            <p:cNvSpPr/>
            <p:nvPr/>
          </p:nvSpPr>
          <p:spPr bwMode="auto">
            <a:xfrm>
              <a:off x="5835650" y="2611438"/>
              <a:ext cx="115888" cy="84138"/>
            </a:xfrm>
            <a:custGeom>
              <a:avLst/>
              <a:gdLst>
                <a:gd name="T0" fmla="*/ 4 w 22"/>
                <a:gd name="T1" fmla="*/ 16 h 16"/>
                <a:gd name="T2" fmla="*/ 1 w 22"/>
                <a:gd name="T3" fmla="*/ 14 h 16"/>
                <a:gd name="T4" fmla="*/ 1 w 22"/>
                <a:gd name="T5" fmla="*/ 14 h 16"/>
                <a:gd name="T6" fmla="*/ 2 w 22"/>
                <a:gd name="T7" fmla="*/ 13 h 16"/>
                <a:gd name="T8" fmla="*/ 1 w 22"/>
                <a:gd name="T9" fmla="*/ 14 h 16"/>
                <a:gd name="T10" fmla="*/ 0 w 22"/>
                <a:gd name="T11" fmla="*/ 12 h 16"/>
                <a:gd name="T12" fmla="*/ 0 w 22"/>
                <a:gd name="T13" fmla="*/ 12 h 16"/>
                <a:gd name="T14" fmla="*/ 2 w 22"/>
                <a:gd name="T15" fmla="*/ 9 h 16"/>
                <a:gd name="T16" fmla="*/ 2 w 22"/>
                <a:gd name="T17" fmla="*/ 9 h 16"/>
                <a:gd name="T18" fmla="*/ 17 w 22"/>
                <a:gd name="T19" fmla="*/ 0 h 16"/>
                <a:gd name="T20" fmla="*/ 19 w 22"/>
                <a:gd name="T21" fmla="*/ 0 h 16"/>
                <a:gd name="T22" fmla="*/ 19 w 22"/>
                <a:gd name="T23" fmla="*/ 0 h 16"/>
                <a:gd name="T24" fmla="*/ 22 w 22"/>
                <a:gd name="T25" fmla="*/ 1 h 16"/>
                <a:gd name="T26" fmla="*/ 22 w 22"/>
                <a:gd name="T27" fmla="*/ 1 h 16"/>
                <a:gd name="T28" fmla="*/ 22 w 22"/>
                <a:gd name="T29" fmla="*/ 3 h 16"/>
                <a:gd name="T30" fmla="*/ 22 w 22"/>
                <a:gd name="T31" fmla="*/ 3 h 16"/>
                <a:gd name="T32" fmla="*/ 20 w 22"/>
                <a:gd name="T33" fmla="*/ 6 h 16"/>
                <a:gd name="T34" fmla="*/ 20 w 22"/>
                <a:gd name="T35" fmla="*/ 6 h 16"/>
                <a:gd name="T36" fmla="*/ 6 w 22"/>
                <a:gd name="T37" fmla="*/ 15 h 16"/>
                <a:gd name="T38" fmla="*/ 4 w 22"/>
                <a:gd name="T39" fmla="*/ 16 h 16"/>
                <a:gd name="T40" fmla="*/ 4 w 22"/>
                <a:gd name="T41" fmla="*/ 16 h 16"/>
                <a:gd name="T42" fmla="*/ 4 w 22"/>
                <a:gd name="T4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16">
                  <a:moveTo>
                    <a:pt x="4" y="16"/>
                  </a:moveTo>
                  <a:cubicBezTo>
                    <a:pt x="3" y="16"/>
                    <a:pt x="1" y="15"/>
                    <a:pt x="1" y="14"/>
                  </a:cubicBezTo>
                  <a:cubicBezTo>
                    <a:pt x="1" y="14"/>
                    <a:pt x="1" y="14"/>
                    <a:pt x="1" y="14"/>
                  </a:cubicBezTo>
                  <a:cubicBezTo>
                    <a:pt x="2" y="13"/>
                    <a:pt x="2" y="13"/>
                    <a:pt x="2" y="13"/>
                  </a:cubicBezTo>
                  <a:cubicBezTo>
                    <a:pt x="1" y="14"/>
                    <a:pt x="1" y="14"/>
                    <a:pt x="1" y="14"/>
                  </a:cubicBezTo>
                  <a:cubicBezTo>
                    <a:pt x="0" y="13"/>
                    <a:pt x="0" y="13"/>
                    <a:pt x="0" y="12"/>
                  </a:cubicBezTo>
                  <a:cubicBezTo>
                    <a:pt x="0" y="12"/>
                    <a:pt x="0" y="12"/>
                    <a:pt x="0" y="12"/>
                  </a:cubicBezTo>
                  <a:cubicBezTo>
                    <a:pt x="0" y="11"/>
                    <a:pt x="1" y="10"/>
                    <a:pt x="2" y="9"/>
                  </a:cubicBezTo>
                  <a:cubicBezTo>
                    <a:pt x="2" y="9"/>
                    <a:pt x="2" y="9"/>
                    <a:pt x="2" y="9"/>
                  </a:cubicBezTo>
                  <a:cubicBezTo>
                    <a:pt x="17" y="0"/>
                    <a:pt x="17" y="0"/>
                    <a:pt x="17" y="0"/>
                  </a:cubicBezTo>
                  <a:cubicBezTo>
                    <a:pt x="17" y="0"/>
                    <a:pt x="18" y="0"/>
                    <a:pt x="19" y="0"/>
                  </a:cubicBezTo>
                  <a:cubicBezTo>
                    <a:pt x="19" y="0"/>
                    <a:pt x="19" y="0"/>
                    <a:pt x="19" y="0"/>
                  </a:cubicBezTo>
                  <a:cubicBezTo>
                    <a:pt x="20" y="0"/>
                    <a:pt x="21" y="0"/>
                    <a:pt x="22" y="1"/>
                  </a:cubicBezTo>
                  <a:cubicBezTo>
                    <a:pt x="22" y="1"/>
                    <a:pt x="22" y="1"/>
                    <a:pt x="22" y="1"/>
                  </a:cubicBezTo>
                  <a:cubicBezTo>
                    <a:pt x="22" y="2"/>
                    <a:pt x="22" y="2"/>
                    <a:pt x="22" y="3"/>
                  </a:cubicBezTo>
                  <a:cubicBezTo>
                    <a:pt x="22" y="3"/>
                    <a:pt x="22" y="3"/>
                    <a:pt x="22" y="3"/>
                  </a:cubicBezTo>
                  <a:cubicBezTo>
                    <a:pt x="22" y="4"/>
                    <a:pt x="21" y="5"/>
                    <a:pt x="20" y="6"/>
                  </a:cubicBezTo>
                  <a:cubicBezTo>
                    <a:pt x="20" y="6"/>
                    <a:pt x="20" y="6"/>
                    <a:pt x="20" y="6"/>
                  </a:cubicBezTo>
                  <a:cubicBezTo>
                    <a:pt x="6" y="15"/>
                    <a:pt x="6" y="15"/>
                    <a:pt x="6" y="15"/>
                  </a:cubicBezTo>
                  <a:cubicBezTo>
                    <a:pt x="5" y="15"/>
                    <a:pt x="4" y="16"/>
                    <a:pt x="4" y="16"/>
                  </a:cubicBezTo>
                  <a:cubicBezTo>
                    <a:pt x="4" y="16"/>
                    <a:pt x="4" y="16"/>
                    <a:pt x="4" y="16"/>
                  </a:cubicBezTo>
                  <a:cubicBezTo>
                    <a:pt x="4" y="16"/>
                    <a:pt x="4" y="16"/>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7"/>
            <p:cNvSpPr/>
            <p:nvPr/>
          </p:nvSpPr>
          <p:spPr bwMode="auto">
            <a:xfrm>
              <a:off x="5883275" y="2643188"/>
              <a:ext cx="73025" cy="41275"/>
            </a:xfrm>
            <a:custGeom>
              <a:avLst/>
              <a:gdLst>
                <a:gd name="T0" fmla="*/ 1 w 14"/>
                <a:gd name="T1" fmla="*/ 7 h 8"/>
                <a:gd name="T2" fmla="*/ 2 w 14"/>
                <a:gd name="T3" fmla="*/ 5 h 8"/>
                <a:gd name="T4" fmla="*/ 2 w 14"/>
                <a:gd name="T5" fmla="*/ 5 h 8"/>
                <a:gd name="T6" fmla="*/ 12 w 14"/>
                <a:gd name="T7" fmla="*/ 0 h 8"/>
                <a:gd name="T8" fmla="*/ 14 w 14"/>
                <a:gd name="T9" fmla="*/ 1 h 8"/>
                <a:gd name="T10" fmla="*/ 14 w 14"/>
                <a:gd name="T11" fmla="*/ 1 h 8"/>
                <a:gd name="T12" fmla="*/ 13 w 14"/>
                <a:gd name="T13" fmla="*/ 3 h 8"/>
                <a:gd name="T14" fmla="*/ 13 w 14"/>
                <a:gd name="T15" fmla="*/ 3 h 8"/>
                <a:gd name="T16" fmla="*/ 3 w 14"/>
                <a:gd name="T17" fmla="*/ 8 h 8"/>
                <a:gd name="T18" fmla="*/ 2 w 14"/>
                <a:gd name="T19" fmla="*/ 8 h 8"/>
                <a:gd name="T20" fmla="*/ 2 w 14"/>
                <a:gd name="T21" fmla="*/ 8 h 8"/>
                <a:gd name="T22" fmla="*/ 1 w 14"/>
                <a:gd name="T2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8">
                  <a:moveTo>
                    <a:pt x="1" y="7"/>
                  </a:moveTo>
                  <a:cubicBezTo>
                    <a:pt x="0" y="6"/>
                    <a:pt x="1" y="5"/>
                    <a:pt x="2" y="5"/>
                  </a:cubicBezTo>
                  <a:cubicBezTo>
                    <a:pt x="2" y="5"/>
                    <a:pt x="2" y="5"/>
                    <a:pt x="2" y="5"/>
                  </a:cubicBezTo>
                  <a:cubicBezTo>
                    <a:pt x="12" y="0"/>
                    <a:pt x="12" y="0"/>
                    <a:pt x="12" y="0"/>
                  </a:cubicBezTo>
                  <a:cubicBezTo>
                    <a:pt x="12" y="0"/>
                    <a:pt x="13" y="0"/>
                    <a:pt x="14" y="1"/>
                  </a:cubicBezTo>
                  <a:cubicBezTo>
                    <a:pt x="14" y="1"/>
                    <a:pt x="14" y="1"/>
                    <a:pt x="14" y="1"/>
                  </a:cubicBezTo>
                  <a:cubicBezTo>
                    <a:pt x="14" y="2"/>
                    <a:pt x="14" y="3"/>
                    <a:pt x="13" y="3"/>
                  </a:cubicBezTo>
                  <a:cubicBezTo>
                    <a:pt x="13" y="3"/>
                    <a:pt x="13" y="3"/>
                    <a:pt x="13" y="3"/>
                  </a:cubicBezTo>
                  <a:cubicBezTo>
                    <a:pt x="3" y="8"/>
                    <a:pt x="3" y="8"/>
                    <a:pt x="3" y="8"/>
                  </a:cubicBezTo>
                  <a:cubicBezTo>
                    <a:pt x="3" y="8"/>
                    <a:pt x="2" y="8"/>
                    <a:pt x="2" y="8"/>
                  </a:cubicBezTo>
                  <a:cubicBezTo>
                    <a:pt x="2" y="8"/>
                    <a:pt x="2" y="8"/>
                    <a:pt x="2" y="8"/>
                  </a:cubicBezTo>
                  <a:cubicBezTo>
                    <a:pt x="2" y="8"/>
                    <a:pt x="1" y="7"/>
                    <a:pt x="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88"/>
            <p:cNvSpPr/>
            <p:nvPr/>
          </p:nvSpPr>
          <p:spPr bwMode="auto">
            <a:xfrm>
              <a:off x="5876925" y="2632076"/>
              <a:ext cx="90488" cy="63500"/>
            </a:xfrm>
            <a:custGeom>
              <a:avLst/>
              <a:gdLst>
                <a:gd name="T0" fmla="*/ 0 w 17"/>
                <a:gd name="T1" fmla="*/ 10 h 12"/>
                <a:gd name="T2" fmla="*/ 2 w 17"/>
                <a:gd name="T3" fmla="*/ 9 h 12"/>
                <a:gd name="T4" fmla="*/ 0 w 17"/>
                <a:gd name="T5" fmla="*/ 10 h 12"/>
                <a:gd name="T6" fmla="*/ 0 w 17"/>
                <a:gd name="T7" fmla="*/ 8 h 12"/>
                <a:gd name="T8" fmla="*/ 0 w 17"/>
                <a:gd name="T9" fmla="*/ 8 h 12"/>
                <a:gd name="T10" fmla="*/ 2 w 17"/>
                <a:gd name="T11" fmla="*/ 5 h 12"/>
                <a:gd name="T12" fmla="*/ 2 w 17"/>
                <a:gd name="T13" fmla="*/ 5 h 12"/>
                <a:gd name="T14" fmla="*/ 12 w 17"/>
                <a:gd name="T15" fmla="*/ 0 h 12"/>
                <a:gd name="T16" fmla="*/ 13 w 17"/>
                <a:gd name="T17" fmla="*/ 0 h 12"/>
                <a:gd name="T18" fmla="*/ 13 w 17"/>
                <a:gd name="T19" fmla="*/ 0 h 12"/>
                <a:gd name="T20" fmla="*/ 17 w 17"/>
                <a:gd name="T21" fmla="*/ 2 h 12"/>
                <a:gd name="T22" fmla="*/ 17 w 17"/>
                <a:gd name="T23" fmla="*/ 2 h 12"/>
                <a:gd name="T24" fmla="*/ 17 w 17"/>
                <a:gd name="T25" fmla="*/ 4 h 12"/>
                <a:gd name="T26" fmla="*/ 17 w 17"/>
                <a:gd name="T27" fmla="*/ 4 h 12"/>
                <a:gd name="T28" fmla="*/ 15 w 17"/>
                <a:gd name="T29" fmla="*/ 7 h 12"/>
                <a:gd name="T30" fmla="*/ 15 w 17"/>
                <a:gd name="T31" fmla="*/ 7 h 12"/>
                <a:gd name="T32" fmla="*/ 5 w 17"/>
                <a:gd name="T33" fmla="*/ 11 h 12"/>
                <a:gd name="T34" fmla="*/ 3 w 17"/>
                <a:gd name="T35" fmla="*/ 12 h 12"/>
                <a:gd name="T36" fmla="*/ 3 w 17"/>
                <a:gd name="T37" fmla="*/ 12 h 12"/>
                <a:gd name="T38" fmla="*/ 0 w 17"/>
                <a:gd name="T3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2">
                  <a:moveTo>
                    <a:pt x="0" y="10"/>
                  </a:moveTo>
                  <a:cubicBezTo>
                    <a:pt x="2" y="9"/>
                    <a:pt x="2" y="9"/>
                    <a:pt x="2" y="9"/>
                  </a:cubicBezTo>
                  <a:cubicBezTo>
                    <a:pt x="0" y="10"/>
                    <a:pt x="0" y="10"/>
                    <a:pt x="0" y="10"/>
                  </a:cubicBezTo>
                  <a:cubicBezTo>
                    <a:pt x="0" y="9"/>
                    <a:pt x="0" y="9"/>
                    <a:pt x="0" y="8"/>
                  </a:cubicBezTo>
                  <a:cubicBezTo>
                    <a:pt x="0" y="8"/>
                    <a:pt x="0" y="8"/>
                    <a:pt x="0" y="8"/>
                  </a:cubicBezTo>
                  <a:cubicBezTo>
                    <a:pt x="0" y="7"/>
                    <a:pt x="0" y="5"/>
                    <a:pt x="2" y="5"/>
                  </a:cubicBezTo>
                  <a:cubicBezTo>
                    <a:pt x="2" y="5"/>
                    <a:pt x="2" y="5"/>
                    <a:pt x="2" y="5"/>
                  </a:cubicBezTo>
                  <a:cubicBezTo>
                    <a:pt x="12" y="0"/>
                    <a:pt x="12" y="0"/>
                    <a:pt x="12" y="0"/>
                  </a:cubicBezTo>
                  <a:cubicBezTo>
                    <a:pt x="12" y="0"/>
                    <a:pt x="13" y="0"/>
                    <a:pt x="13" y="0"/>
                  </a:cubicBezTo>
                  <a:cubicBezTo>
                    <a:pt x="13" y="0"/>
                    <a:pt x="13" y="0"/>
                    <a:pt x="13" y="0"/>
                  </a:cubicBezTo>
                  <a:cubicBezTo>
                    <a:pt x="15" y="0"/>
                    <a:pt x="16" y="1"/>
                    <a:pt x="17" y="2"/>
                  </a:cubicBezTo>
                  <a:cubicBezTo>
                    <a:pt x="17" y="2"/>
                    <a:pt x="17" y="2"/>
                    <a:pt x="17" y="2"/>
                  </a:cubicBezTo>
                  <a:cubicBezTo>
                    <a:pt x="17" y="3"/>
                    <a:pt x="17" y="3"/>
                    <a:pt x="17" y="4"/>
                  </a:cubicBezTo>
                  <a:cubicBezTo>
                    <a:pt x="17" y="4"/>
                    <a:pt x="17" y="4"/>
                    <a:pt x="17" y="4"/>
                  </a:cubicBezTo>
                  <a:cubicBezTo>
                    <a:pt x="17" y="5"/>
                    <a:pt x="16" y="6"/>
                    <a:pt x="15" y="7"/>
                  </a:cubicBezTo>
                  <a:cubicBezTo>
                    <a:pt x="15" y="7"/>
                    <a:pt x="15" y="7"/>
                    <a:pt x="15" y="7"/>
                  </a:cubicBezTo>
                  <a:cubicBezTo>
                    <a:pt x="5" y="11"/>
                    <a:pt x="5" y="11"/>
                    <a:pt x="5" y="11"/>
                  </a:cubicBezTo>
                  <a:cubicBezTo>
                    <a:pt x="4" y="12"/>
                    <a:pt x="4" y="12"/>
                    <a:pt x="3" y="12"/>
                  </a:cubicBezTo>
                  <a:cubicBezTo>
                    <a:pt x="3" y="12"/>
                    <a:pt x="3" y="12"/>
                    <a:pt x="3" y="12"/>
                  </a:cubicBezTo>
                  <a:cubicBezTo>
                    <a:pt x="2" y="12"/>
                    <a:pt x="1" y="11"/>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89"/>
            <p:cNvSpPr/>
            <p:nvPr/>
          </p:nvSpPr>
          <p:spPr bwMode="auto">
            <a:xfrm>
              <a:off x="5765800" y="3016251"/>
              <a:ext cx="285750" cy="142875"/>
            </a:xfrm>
            <a:custGeom>
              <a:avLst/>
              <a:gdLst>
                <a:gd name="T0" fmla="*/ 0 w 54"/>
                <a:gd name="T1" fmla="*/ 15 h 27"/>
                <a:gd name="T2" fmla="*/ 0 w 54"/>
                <a:gd name="T3" fmla="*/ 15 h 27"/>
                <a:gd name="T4" fmla="*/ 1 w 54"/>
                <a:gd name="T5" fmla="*/ 13 h 27"/>
                <a:gd name="T6" fmla="*/ 1 w 54"/>
                <a:gd name="T7" fmla="*/ 13 h 27"/>
                <a:gd name="T8" fmla="*/ 3 w 54"/>
                <a:gd name="T9" fmla="*/ 14 h 27"/>
                <a:gd name="T10" fmla="*/ 3 w 54"/>
                <a:gd name="T11" fmla="*/ 14 h 27"/>
                <a:gd name="T12" fmla="*/ 4 w 54"/>
                <a:gd name="T13" fmla="*/ 15 h 27"/>
                <a:gd name="T14" fmla="*/ 4 w 54"/>
                <a:gd name="T15" fmla="*/ 15 h 27"/>
                <a:gd name="T16" fmla="*/ 7 w 54"/>
                <a:gd name="T17" fmla="*/ 18 h 27"/>
                <a:gd name="T18" fmla="*/ 7 w 54"/>
                <a:gd name="T19" fmla="*/ 18 h 27"/>
                <a:gd name="T20" fmla="*/ 22 w 54"/>
                <a:gd name="T21" fmla="*/ 23 h 27"/>
                <a:gd name="T22" fmla="*/ 22 w 54"/>
                <a:gd name="T23" fmla="*/ 23 h 27"/>
                <a:gd name="T24" fmla="*/ 24 w 54"/>
                <a:gd name="T25" fmla="*/ 23 h 27"/>
                <a:gd name="T26" fmla="*/ 24 w 54"/>
                <a:gd name="T27" fmla="*/ 23 h 27"/>
                <a:gd name="T28" fmla="*/ 50 w 54"/>
                <a:gd name="T29" fmla="*/ 12 h 27"/>
                <a:gd name="T30" fmla="*/ 50 w 54"/>
                <a:gd name="T31" fmla="*/ 12 h 27"/>
                <a:gd name="T32" fmla="*/ 51 w 54"/>
                <a:gd name="T33" fmla="*/ 5 h 27"/>
                <a:gd name="T34" fmla="*/ 51 w 54"/>
                <a:gd name="T35" fmla="*/ 5 h 27"/>
                <a:gd name="T36" fmla="*/ 51 w 54"/>
                <a:gd name="T37" fmla="*/ 2 h 27"/>
                <a:gd name="T38" fmla="*/ 51 w 54"/>
                <a:gd name="T39" fmla="*/ 2 h 27"/>
                <a:gd name="T40" fmla="*/ 52 w 54"/>
                <a:gd name="T41" fmla="*/ 0 h 27"/>
                <a:gd name="T42" fmla="*/ 52 w 54"/>
                <a:gd name="T43" fmla="*/ 0 h 27"/>
                <a:gd name="T44" fmla="*/ 54 w 54"/>
                <a:gd name="T45" fmla="*/ 2 h 27"/>
                <a:gd name="T46" fmla="*/ 54 w 54"/>
                <a:gd name="T47" fmla="*/ 2 h 27"/>
                <a:gd name="T48" fmla="*/ 54 w 54"/>
                <a:gd name="T49" fmla="*/ 5 h 27"/>
                <a:gd name="T50" fmla="*/ 54 w 54"/>
                <a:gd name="T51" fmla="*/ 5 h 27"/>
                <a:gd name="T52" fmla="*/ 52 w 54"/>
                <a:gd name="T53" fmla="*/ 14 h 27"/>
                <a:gd name="T54" fmla="*/ 52 w 54"/>
                <a:gd name="T55" fmla="*/ 14 h 27"/>
                <a:gd name="T56" fmla="*/ 24 w 54"/>
                <a:gd name="T57" fmla="*/ 26 h 27"/>
                <a:gd name="T58" fmla="*/ 24 w 54"/>
                <a:gd name="T59" fmla="*/ 26 h 27"/>
                <a:gd name="T60" fmla="*/ 22 w 54"/>
                <a:gd name="T61" fmla="*/ 27 h 27"/>
                <a:gd name="T62" fmla="*/ 22 w 54"/>
                <a:gd name="T63" fmla="*/ 27 h 27"/>
                <a:gd name="T64" fmla="*/ 0 w 54"/>
                <a:gd name="T6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27">
                  <a:moveTo>
                    <a:pt x="0" y="15"/>
                  </a:moveTo>
                  <a:cubicBezTo>
                    <a:pt x="0" y="15"/>
                    <a:pt x="0" y="15"/>
                    <a:pt x="0" y="15"/>
                  </a:cubicBezTo>
                  <a:cubicBezTo>
                    <a:pt x="0" y="14"/>
                    <a:pt x="0" y="13"/>
                    <a:pt x="1" y="13"/>
                  </a:cubicBezTo>
                  <a:cubicBezTo>
                    <a:pt x="1" y="13"/>
                    <a:pt x="1" y="13"/>
                    <a:pt x="1" y="13"/>
                  </a:cubicBezTo>
                  <a:cubicBezTo>
                    <a:pt x="1" y="13"/>
                    <a:pt x="2" y="13"/>
                    <a:pt x="3" y="14"/>
                  </a:cubicBezTo>
                  <a:cubicBezTo>
                    <a:pt x="3" y="14"/>
                    <a:pt x="3" y="14"/>
                    <a:pt x="3" y="14"/>
                  </a:cubicBezTo>
                  <a:cubicBezTo>
                    <a:pt x="3" y="14"/>
                    <a:pt x="3" y="14"/>
                    <a:pt x="4" y="15"/>
                  </a:cubicBezTo>
                  <a:cubicBezTo>
                    <a:pt x="4" y="15"/>
                    <a:pt x="4" y="15"/>
                    <a:pt x="4" y="15"/>
                  </a:cubicBezTo>
                  <a:cubicBezTo>
                    <a:pt x="5" y="16"/>
                    <a:pt x="6" y="17"/>
                    <a:pt x="7" y="18"/>
                  </a:cubicBezTo>
                  <a:cubicBezTo>
                    <a:pt x="7" y="18"/>
                    <a:pt x="7" y="18"/>
                    <a:pt x="7" y="18"/>
                  </a:cubicBezTo>
                  <a:cubicBezTo>
                    <a:pt x="10" y="21"/>
                    <a:pt x="15" y="23"/>
                    <a:pt x="22" y="23"/>
                  </a:cubicBezTo>
                  <a:cubicBezTo>
                    <a:pt x="22" y="23"/>
                    <a:pt x="22" y="23"/>
                    <a:pt x="22" y="23"/>
                  </a:cubicBezTo>
                  <a:cubicBezTo>
                    <a:pt x="23" y="23"/>
                    <a:pt x="23" y="23"/>
                    <a:pt x="24" y="23"/>
                  </a:cubicBezTo>
                  <a:cubicBezTo>
                    <a:pt x="24" y="23"/>
                    <a:pt x="24" y="23"/>
                    <a:pt x="24" y="23"/>
                  </a:cubicBezTo>
                  <a:cubicBezTo>
                    <a:pt x="39" y="22"/>
                    <a:pt x="48" y="15"/>
                    <a:pt x="50" y="12"/>
                  </a:cubicBezTo>
                  <a:cubicBezTo>
                    <a:pt x="50" y="12"/>
                    <a:pt x="50" y="12"/>
                    <a:pt x="50" y="12"/>
                  </a:cubicBezTo>
                  <a:cubicBezTo>
                    <a:pt x="51" y="10"/>
                    <a:pt x="51" y="7"/>
                    <a:pt x="51" y="5"/>
                  </a:cubicBezTo>
                  <a:cubicBezTo>
                    <a:pt x="51" y="5"/>
                    <a:pt x="51" y="5"/>
                    <a:pt x="51" y="5"/>
                  </a:cubicBezTo>
                  <a:cubicBezTo>
                    <a:pt x="51" y="3"/>
                    <a:pt x="51" y="2"/>
                    <a:pt x="51" y="2"/>
                  </a:cubicBezTo>
                  <a:cubicBezTo>
                    <a:pt x="51" y="2"/>
                    <a:pt x="51" y="2"/>
                    <a:pt x="51" y="2"/>
                  </a:cubicBezTo>
                  <a:cubicBezTo>
                    <a:pt x="51" y="1"/>
                    <a:pt x="51" y="0"/>
                    <a:pt x="52" y="0"/>
                  </a:cubicBezTo>
                  <a:cubicBezTo>
                    <a:pt x="52" y="0"/>
                    <a:pt x="52" y="0"/>
                    <a:pt x="52" y="0"/>
                  </a:cubicBezTo>
                  <a:cubicBezTo>
                    <a:pt x="53" y="0"/>
                    <a:pt x="54" y="1"/>
                    <a:pt x="54" y="2"/>
                  </a:cubicBezTo>
                  <a:cubicBezTo>
                    <a:pt x="54" y="2"/>
                    <a:pt x="54" y="2"/>
                    <a:pt x="54" y="2"/>
                  </a:cubicBezTo>
                  <a:cubicBezTo>
                    <a:pt x="54" y="2"/>
                    <a:pt x="54" y="3"/>
                    <a:pt x="54" y="5"/>
                  </a:cubicBezTo>
                  <a:cubicBezTo>
                    <a:pt x="54" y="5"/>
                    <a:pt x="54" y="5"/>
                    <a:pt x="54" y="5"/>
                  </a:cubicBezTo>
                  <a:cubicBezTo>
                    <a:pt x="54" y="7"/>
                    <a:pt x="54" y="11"/>
                    <a:pt x="52" y="14"/>
                  </a:cubicBezTo>
                  <a:cubicBezTo>
                    <a:pt x="52" y="14"/>
                    <a:pt x="52" y="14"/>
                    <a:pt x="52" y="14"/>
                  </a:cubicBezTo>
                  <a:cubicBezTo>
                    <a:pt x="49" y="18"/>
                    <a:pt x="40" y="25"/>
                    <a:pt x="24" y="26"/>
                  </a:cubicBezTo>
                  <a:cubicBezTo>
                    <a:pt x="24" y="26"/>
                    <a:pt x="24" y="26"/>
                    <a:pt x="24" y="26"/>
                  </a:cubicBezTo>
                  <a:cubicBezTo>
                    <a:pt x="23" y="26"/>
                    <a:pt x="23" y="27"/>
                    <a:pt x="22" y="27"/>
                  </a:cubicBezTo>
                  <a:cubicBezTo>
                    <a:pt x="22" y="27"/>
                    <a:pt x="22" y="27"/>
                    <a:pt x="22" y="27"/>
                  </a:cubicBezTo>
                  <a:cubicBezTo>
                    <a:pt x="7" y="26"/>
                    <a:pt x="0" y="15"/>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90"/>
            <p:cNvSpPr>
              <a:spLocks noEditPoints="1"/>
            </p:cNvSpPr>
            <p:nvPr/>
          </p:nvSpPr>
          <p:spPr bwMode="auto">
            <a:xfrm>
              <a:off x="5756275" y="3006726"/>
              <a:ext cx="306388" cy="161925"/>
            </a:xfrm>
            <a:custGeom>
              <a:avLst/>
              <a:gdLst>
                <a:gd name="T0" fmla="*/ 4 w 58"/>
                <a:gd name="T1" fmla="*/ 23 h 31"/>
                <a:gd name="T2" fmla="*/ 4 w 58"/>
                <a:gd name="T3" fmla="*/ 24 h 31"/>
                <a:gd name="T4" fmla="*/ 0 w 58"/>
                <a:gd name="T5" fmla="*/ 18 h 31"/>
                <a:gd name="T6" fmla="*/ 0 w 58"/>
                <a:gd name="T7" fmla="*/ 16 h 31"/>
                <a:gd name="T8" fmla="*/ 0 w 58"/>
                <a:gd name="T9" fmla="*/ 16 h 31"/>
                <a:gd name="T10" fmla="*/ 0 w 58"/>
                <a:gd name="T11" fmla="*/ 15 h 31"/>
                <a:gd name="T12" fmla="*/ 0 w 58"/>
                <a:gd name="T13" fmla="*/ 15 h 31"/>
                <a:gd name="T14" fmla="*/ 0 w 58"/>
                <a:gd name="T15" fmla="*/ 10 h 31"/>
                <a:gd name="T16" fmla="*/ 2 w 58"/>
                <a:gd name="T17" fmla="*/ 13 h 31"/>
                <a:gd name="T18" fmla="*/ 3 w 58"/>
                <a:gd name="T19" fmla="*/ 13 h 31"/>
                <a:gd name="T20" fmla="*/ 3 w 58"/>
                <a:gd name="T21" fmla="*/ 13 h 31"/>
                <a:gd name="T22" fmla="*/ 6 w 58"/>
                <a:gd name="T23" fmla="*/ 14 h 31"/>
                <a:gd name="T24" fmla="*/ 6 w 58"/>
                <a:gd name="T25" fmla="*/ 14 h 31"/>
                <a:gd name="T26" fmla="*/ 6 w 58"/>
                <a:gd name="T27" fmla="*/ 14 h 31"/>
                <a:gd name="T28" fmla="*/ 6 w 58"/>
                <a:gd name="T29" fmla="*/ 14 h 31"/>
                <a:gd name="T30" fmla="*/ 6 w 58"/>
                <a:gd name="T31" fmla="*/ 14 h 31"/>
                <a:gd name="T32" fmla="*/ 6 w 58"/>
                <a:gd name="T33" fmla="*/ 14 h 31"/>
                <a:gd name="T34" fmla="*/ 6 w 58"/>
                <a:gd name="T35" fmla="*/ 14 h 31"/>
                <a:gd name="T36" fmla="*/ 6 w 58"/>
                <a:gd name="T37" fmla="*/ 15 h 31"/>
                <a:gd name="T38" fmla="*/ 6 w 58"/>
                <a:gd name="T39" fmla="*/ 15 h 31"/>
                <a:gd name="T40" fmla="*/ 7 w 58"/>
                <a:gd name="T41" fmla="*/ 15 h 31"/>
                <a:gd name="T42" fmla="*/ 7 w 58"/>
                <a:gd name="T43" fmla="*/ 15 h 31"/>
                <a:gd name="T44" fmla="*/ 7 w 58"/>
                <a:gd name="T45" fmla="*/ 16 h 31"/>
                <a:gd name="T46" fmla="*/ 7 w 58"/>
                <a:gd name="T47" fmla="*/ 16 h 31"/>
                <a:gd name="T48" fmla="*/ 11 w 58"/>
                <a:gd name="T49" fmla="*/ 19 h 31"/>
                <a:gd name="T50" fmla="*/ 11 w 58"/>
                <a:gd name="T51" fmla="*/ 19 h 31"/>
                <a:gd name="T52" fmla="*/ 24 w 58"/>
                <a:gd name="T53" fmla="*/ 23 h 31"/>
                <a:gd name="T54" fmla="*/ 24 w 58"/>
                <a:gd name="T55" fmla="*/ 23 h 31"/>
                <a:gd name="T56" fmla="*/ 26 w 58"/>
                <a:gd name="T57" fmla="*/ 23 h 31"/>
                <a:gd name="T58" fmla="*/ 26 w 58"/>
                <a:gd name="T59" fmla="*/ 23 h 31"/>
                <a:gd name="T60" fmla="*/ 50 w 58"/>
                <a:gd name="T61" fmla="*/ 13 h 31"/>
                <a:gd name="T62" fmla="*/ 50 w 58"/>
                <a:gd name="T63" fmla="*/ 13 h 31"/>
                <a:gd name="T64" fmla="*/ 51 w 58"/>
                <a:gd name="T65" fmla="*/ 7 h 31"/>
                <a:gd name="T66" fmla="*/ 51 w 58"/>
                <a:gd name="T67" fmla="*/ 7 h 31"/>
                <a:gd name="T68" fmla="*/ 51 w 58"/>
                <a:gd name="T69" fmla="*/ 7 h 31"/>
                <a:gd name="T70" fmla="*/ 51 w 58"/>
                <a:gd name="T71" fmla="*/ 7 h 31"/>
                <a:gd name="T72" fmla="*/ 51 w 58"/>
                <a:gd name="T73" fmla="*/ 4 h 31"/>
                <a:gd name="T74" fmla="*/ 51 w 58"/>
                <a:gd name="T75" fmla="*/ 4 h 31"/>
                <a:gd name="T76" fmla="*/ 51 w 58"/>
                <a:gd name="T77" fmla="*/ 4 h 31"/>
                <a:gd name="T78" fmla="*/ 51 w 58"/>
                <a:gd name="T79" fmla="*/ 4 h 31"/>
                <a:gd name="T80" fmla="*/ 54 w 58"/>
                <a:gd name="T81" fmla="*/ 0 h 31"/>
                <a:gd name="T82" fmla="*/ 54 w 58"/>
                <a:gd name="T83" fmla="*/ 0 h 31"/>
                <a:gd name="T84" fmla="*/ 54 w 58"/>
                <a:gd name="T85" fmla="*/ 0 h 31"/>
                <a:gd name="T86" fmla="*/ 54 w 58"/>
                <a:gd name="T87" fmla="*/ 0 h 31"/>
                <a:gd name="T88" fmla="*/ 58 w 58"/>
                <a:gd name="T89" fmla="*/ 4 h 31"/>
                <a:gd name="T90" fmla="*/ 58 w 58"/>
                <a:gd name="T91" fmla="*/ 4 h 31"/>
                <a:gd name="T92" fmla="*/ 58 w 58"/>
                <a:gd name="T93" fmla="*/ 4 h 31"/>
                <a:gd name="T94" fmla="*/ 58 w 58"/>
                <a:gd name="T95" fmla="*/ 4 h 31"/>
                <a:gd name="T96" fmla="*/ 58 w 58"/>
                <a:gd name="T97" fmla="*/ 4 h 31"/>
                <a:gd name="T98" fmla="*/ 58 w 58"/>
                <a:gd name="T99" fmla="*/ 7 h 31"/>
                <a:gd name="T100" fmla="*/ 58 w 58"/>
                <a:gd name="T101" fmla="*/ 7 h 31"/>
                <a:gd name="T102" fmla="*/ 56 w 58"/>
                <a:gd name="T103" fmla="*/ 17 h 31"/>
                <a:gd name="T104" fmla="*/ 56 w 58"/>
                <a:gd name="T105" fmla="*/ 17 h 31"/>
                <a:gd name="T106" fmla="*/ 26 w 58"/>
                <a:gd name="T107" fmla="*/ 30 h 31"/>
                <a:gd name="T108" fmla="*/ 26 w 58"/>
                <a:gd name="T109" fmla="*/ 30 h 31"/>
                <a:gd name="T110" fmla="*/ 24 w 58"/>
                <a:gd name="T111" fmla="*/ 31 h 31"/>
                <a:gd name="T112" fmla="*/ 24 w 58"/>
                <a:gd name="T113" fmla="*/ 31 h 31"/>
                <a:gd name="T114" fmla="*/ 4 w 58"/>
                <a:gd name="T115" fmla="*/ 23 h 31"/>
                <a:gd name="T116" fmla="*/ 0 w 58"/>
                <a:gd name="T117" fmla="*/ 18 h 31"/>
                <a:gd name="T118" fmla="*/ 2 w 58"/>
                <a:gd name="T119" fmla="*/ 17 h 31"/>
                <a:gd name="T120" fmla="*/ 0 w 58"/>
                <a:gd name="T121"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 h="31">
                  <a:moveTo>
                    <a:pt x="4" y="23"/>
                  </a:moveTo>
                  <a:cubicBezTo>
                    <a:pt x="4" y="24"/>
                    <a:pt x="4" y="24"/>
                    <a:pt x="4" y="24"/>
                  </a:cubicBezTo>
                  <a:cubicBezTo>
                    <a:pt x="0" y="18"/>
                    <a:pt x="0" y="18"/>
                    <a:pt x="0" y="18"/>
                  </a:cubicBezTo>
                  <a:cubicBezTo>
                    <a:pt x="0" y="18"/>
                    <a:pt x="0" y="17"/>
                    <a:pt x="0" y="16"/>
                  </a:cubicBezTo>
                  <a:cubicBezTo>
                    <a:pt x="0" y="16"/>
                    <a:pt x="0" y="16"/>
                    <a:pt x="0" y="16"/>
                  </a:cubicBezTo>
                  <a:cubicBezTo>
                    <a:pt x="0" y="16"/>
                    <a:pt x="0" y="15"/>
                    <a:pt x="0" y="15"/>
                  </a:cubicBezTo>
                  <a:cubicBezTo>
                    <a:pt x="0" y="15"/>
                    <a:pt x="0" y="15"/>
                    <a:pt x="0" y="15"/>
                  </a:cubicBezTo>
                  <a:cubicBezTo>
                    <a:pt x="0" y="10"/>
                    <a:pt x="0" y="10"/>
                    <a:pt x="0" y="10"/>
                  </a:cubicBezTo>
                  <a:cubicBezTo>
                    <a:pt x="2" y="13"/>
                    <a:pt x="2" y="13"/>
                    <a:pt x="2" y="13"/>
                  </a:cubicBezTo>
                  <a:cubicBezTo>
                    <a:pt x="2" y="13"/>
                    <a:pt x="3" y="13"/>
                    <a:pt x="3" y="13"/>
                  </a:cubicBezTo>
                  <a:cubicBezTo>
                    <a:pt x="3" y="13"/>
                    <a:pt x="3" y="13"/>
                    <a:pt x="3" y="13"/>
                  </a:cubicBezTo>
                  <a:cubicBezTo>
                    <a:pt x="5" y="13"/>
                    <a:pt x="6" y="13"/>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5"/>
                    <a:pt x="6" y="15"/>
                    <a:pt x="6" y="15"/>
                  </a:cubicBezTo>
                  <a:cubicBezTo>
                    <a:pt x="6" y="15"/>
                    <a:pt x="6" y="15"/>
                    <a:pt x="6" y="15"/>
                  </a:cubicBezTo>
                  <a:cubicBezTo>
                    <a:pt x="6" y="15"/>
                    <a:pt x="7" y="15"/>
                    <a:pt x="7" y="15"/>
                  </a:cubicBezTo>
                  <a:cubicBezTo>
                    <a:pt x="7" y="15"/>
                    <a:pt x="7" y="15"/>
                    <a:pt x="7" y="15"/>
                  </a:cubicBezTo>
                  <a:cubicBezTo>
                    <a:pt x="7" y="15"/>
                    <a:pt x="7" y="15"/>
                    <a:pt x="7" y="16"/>
                  </a:cubicBezTo>
                  <a:cubicBezTo>
                    <a:pt x="7" y="16"/>
                    <a:pt x="7" y="16"/>
                    <a:pt x="7" y="16"/>
                  </a:cubicBezTo>
                  <a:cubicBezTo>
                    <a:pt x="8" y="17"/>
                    <a:pt x="9" y="18"/>
                    <a:pt x="11" y="19"/>
                  </a:cubicBezTo>
                  <a:cubicBezTo>
                    <a:pt x="11" y="19"/>
                    <a:pt x="11" y="19"/>
                    <a:pt x="11" y="19"/>
                  </a:cubicBezTo>
                  <a:cubicBezTo>
                    <a:pt x="13" y="21"/>
                    <a:pt x="18" y="23"/>
                    <a:pt x="24" y="23"/>
                  </a:cubicBezTo>
                  <a:cubicBezTo>
                    <a:pt x="24" y="23"/>
                    <a:pt x="24" y="23"/>
                    <a:pt x="24" y="23"/>
                  </a:cubicBezTo>
                  <a:cubicBezTo>
                    <a:pt x="25" y="23"/>
                    <a:pt x="25" y="23"/>
                    <a:pt x="26" y="23"/>
                  </a:cubicBezTo>
                  <a:cubicBezTo>
                    <a:pt x="26" y="23"/>
                    <a:pt x="26" y="23"/>
                    <a:pt x="26" y="23"/>
                  </a:cubicBezTo>
                  <a:cubicBezTo>
                    <a:pt x="40" y="22"/>
                    <a:pt x="48" y="15"/>
                    <a:pt x="50" y="13"/>
                  </a:cubicBezTo>
                  <a:cubicBezTo>
                    <a:pt x="50" y="13"/>
                    <a:pt x="50" y="13"/>
                    <a:pt x="50" y="13"/>
                  </a:cubicBezTo>
                  <a:cubicBezTo>
                    <a:pt x="50" y="12"/>
                    <a:pt x="51" y="9"/>
                    <a:pt x="51" y="7"/>
                  </a:cubicBezTo>
                  <a:cubicBezTo>
                    <a:pt x="51" y="7"/>
                    <a:pt x="51" y="7"/>
                    <a:pt x="51" y="7"/>
                  </a:cubicBezTo>
                  <a:cubicBezTo>
                    <a:pt x="51" y="7"/>
                    <a:pt x="51" y="7"/>
                    <a:pt x="51" y="7"/>
                  </a:cubicBezTo>
                  <a:cubicBezTo>
                    <a:pt x="51" y="7"/>
                    <a:pt x="51" y="7"/>
                    <a:pt x="51" y="7"/>
                  </a:cubicBezTo>
                  <a:cubicBezTo>
                    <a:pt x="51" y="5"/>
                    <a:pt x="51" y="4"/>
                    <a:pt x="51" y="4"/>
                  </a:cubicBezTo>
                  <a:cubicBezTo>
                    <a:pt x="51" y="4"/>
                    <a:pt x="51" y="4"/>
                    <a:pt x="51" y="4"/>
                  </a:cubicBezTo>
                  <a:cubicBezTo>
                    <a:pt x="51" y="4"/>
                    <a:pt x="51" y="4"/>
                    <a:pt x="51" y="4"/>
                  </a:cubicBezTo>
                  <a:cubicBezTo>
                    <a:pt x="51" y="4"/>
                    <a:pt x="51" y="4"/>
                    <a:pt x="51" y="4"/>
                  </a:cubicBezTo>
                  <a:cubicBezTo>
                    <a:pt x="51" y="2"/>
                    <a:pt x="52" y="0"/>
                    <a:pt x="54" y="0"/>
                  </a:cubicBezTo>
                  <a:cubicBezTo>
                    <a:pt x="54" y="0"/>
                    <a:pt x="54" y="0"/>
                    <a:pt x="54" y="0"/>
                  </a:cubicBezTo>
                  <a:cubicBezTo>
                    <a:pt x="54" y="0"/>
                    <a:pt x="54" y="0"/>
                    <a:pt x="54" y="0"/>
                  </a:cubicBezTo>
                  <a:cubicBezTo>
                    <a:pt x="54" y="0"/>
                    <a:pt x="54" y="0"/>
                    <a:pt x="54" y="0"/>
                  </a:cubicBezTo>
                  <a:cubicBezTo>
                    <a:pt x="56" y="0"/>
                    <a:pt x="58" y="2"/>
                    <a:pt x="58" y="4"/>
                  </a:cubicBezTo>
                  <a:cubicBezTo>
                    <a:pt x="58" y="4"/>
                    <a:pt x="58" y="4"/>
                    <a:pt x="58" y="4"/>
                  </a:cubicBezTo>
                  <a:cubicBezTo>
                    <a:pt x="58" y="4"/>
                    <a:pt x="58" y="4"/>
                    <a:pt x="58" y="4"/>
                  </a:cubicBezTo>
                  <a:cubicBezTo>
                    <a:pt x="58" y="4"/>
                    <a:pt x="58" y="4"/>
                    <a:pt x="58" y="4"/>
                  </a:cubicBezTo>
                  <a:cubicBezTo>
                    <a:pt x="58" y="4"/>
                    <a:pt x="58" y="4"/>
                    <a:pt x="58" y="4"/>
                  </a:cubicBezTo>
                  <a:cubicBezTo>
                    <a:pt x="58" y="5"/>
                    <a:pt x="58" y="6"/>
                    <a:pt x="58" y="7"/>
                  </a:cubicBezTo>
                  <a:cubicBezTo>
                    <a:pt x="58" y="7"/>
                    <a:pt x="58" y="7"/>
                    <a:pt x="58" y="7"/>
                  </a:cubicBezTo>
                  <a:cubicBezTo>
                    <a:pt x="58" y="9"/>
                    <a:pt x="58" y="13"/>
                    <a:pt x="56" y="17"/>
                  </a:cubicBezTo>
                  <a:cubicBezTo>
                    <a:pt x="56" y="17"/>
                    <a:pt x="56" y="17"/>
                    <a:pt x="56" y="17"/>
                  </a:cubicBezTo>
                  <a:cubicBezTo>
                    <a:pt x="53" y="21"/>
                    <a:pt x="43" y="29"/>
                    <a:pt x="26" y="30"/>
                  </a:cubicBezTo>
                  <a:cubicBezTo>
                    <a:pt x="26" y="30"/>
                    <a:pt x="26" y="30"/>
                    <a:pt x="26" y="30"/>
                  </a:cubicBezTo>
                  <a:cubicBezTo>
                    <a:pt x="26" y="30"/>
                    <a:pt x="25" y="31"/>
                    <a:pt x="24" y="31"/>
                  </a:cubicBezTo>
                  <a:cubicBezTo>
                    <a:pt x="24" y="31"/>
                    <a:pt x="24" y="31"/>
                    <a:pt x="24" y="31"/>
                  </a:cubicBezTo>
                  <a:cubicBezTo>
                    <a:pt x="14" y="30"/>
                    <a:pt x="8" y="26"/>
                    <a:pt x="4" y="23"/>
                  </a:cubicBezTo>
                  <a:close/>
                  <a:moveTo>
                    <a:pt x="0" y="18"/>
                  </a:moveTo>
                  <a:cubicBezTo>
                    <a:pt x="2" y="17"/>
                    <a:pt x="2" y="17"/>
                    <a:pt x="2" y="17"/>
                  </a:cubicBezTo>
                  <a:cubicBezTo>
                    <a:pt x="0" y="18"/>
                    <a:pt x="0"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91"/>
            <p:cNvSpPr/>
            <p:nvPr/>
          </p:nvSpPr>
          <p:spPr bwMode="auto">
            <a:xfrm>
              <a:off x="5765800" y="3100388"/>
              <a:ext cx="238125" cy="168275"/>
            </a:xfrm>
            <a:custGeom>
              <a:avLst/>
              <a:gdLst>
                <a:gd name="T0" fmla="*/ 4 w 45"/>
                <a:gd name="T1" fmla="*/ 16 h 32"/>
                <a:gd name="T2" fmla="*/ 0 w 45"/>
                <a:gd name="T3" fmla="*/ 2 h 32"/>
                <a:gd name="T4" fmla="*/ 0 w 45"/>
                <a:gd name="T5" fmla="*/ 2 h 32"/>
                <a:gd name="T6" fmla="*/ 0 w 45"/>
                <a:gd name="T7" fmla="*/ 2 h 32"/>
                <a:gd name="T8" fmla="*/ 1 w 45"/>
                <a:gd name="T9" fmla="*/ 0 h 32"/>
                <a:gd name="T10" fmla="*/ 1 w 45"/>
                <a:gd name="T11" fmla="*/ 0 h 32"/>
                <a:gd name="T12" fmla="*/ 3 w 45"/>
                <a:gd name="T13" fmla="*/ 1 h 32"/>
                <a:gd name="T14" fmla="*/ 3 w 45"/>
                <a:gd name="T15" fmla="*/ 1 h 32"/>
                <a:gd name="T16" fmla="*/ 7 w 45"/>
                <a:gd name="T17" fmla="*/ 15 h 32"/>
                <a:gd name="T18" fmla="*/ 7 w 45"/>
                <a:gd name="T19" fmla="*/ 15 h 32"/>
                <a:gd name="T20" fmla="*/ 16 w 45"/>
                <a:gd name="T21" fmla="*/ 29 h 32"/>
                <a:gd name="T22" fmla="*/ 16 w 45"/>
                <a:gd name="T23" fmla="*/ 29 h 32"/>
                <a:gd name="T24" fmla="*/ 17 w 45"/>
                <a:gd name="T25" fmla="*/ 29 h 32"/>
                <a:gd name="T26" fmla="*/ 17 w 45"/>
                <a:gd name="T27" fmla="*/ 29 h 32"/>
                <a:gd name="T28" fmla="*/ 17 w 45"/>
                <a:gd name="T29" fmla="*/ 29 h 32"/>
                <a:gd name="T30" fmla="*/ 17 w 45"/>
                <a:gd name="T31" fmla="*/ 29 h 32"/>
                <a:gd name="T32" fmla="*/ 28 w 45"/>
                <a:gd name="T33" fmla="*/ 26 h 32"/>
                <a:gd name="T34" fmla="*/ 28 w 45"/>
                <a:gd name="T35" fmla="*/ 26 h 32"/>
                <a:gd name="T36" fmla="*/ 33 w 45"/>
                <a:gd name="T37" fmla="*/ 22 h 32"/>
                <a:gd name="T38" fmla="*/ 33 w 45"/>
                <a:gd name="T39" fmla="*/ 22 h 32"/>
                <a:gd name="T40" fmla="*/ 38 w 45"/>
                <a:gd name="T41" fmla="*/ 11 h 32"/>
                <a:gd name="T42" fmla="*/ 38 w 45"/>
                <a:gd name="T43" fmla="*/ 11 h 32"/>
                <a:gd name="T44" fmla="*/ 42 w 45"/>
                <a:gd name="T45" fmla="*/ 2 h 32"/>
                <a:gd name="T46" fmla="*/ 42 w 45"/>
                <a:gd name="T47" fmla="*/ 2 h 32"/>
                <a:gd name="T48" fmla="*/ 44 w 45"/>
                <a:gd name="T49" fmla="*/ 2 h 32"/>
                <a:gd name="T50" fmla="*/ 44 w 45"/>
                <a:gd name="T51" fmla="*/ 2 h 32"/>
                <a:gd name="T52" fmla="*/ 45 w 45"/>
                <a:gd name="T53" fmla="*/ 4 h 32"/>
                <a:gd name="T54" fmla="*/ 45 w 45"/>
                <a:gd name="T55" fmla="*/ 4 h 32"/>
                <a:gd name="T56" fmla="*/ 40 w 45"/>
                <a:gd name="T57" fmla="*/ 12 h 32"/>
                <a:gd name="T58" fmla="*/ 40 w 45"/>
                <a:gd name="T59" fmla="*/ 12 h 32"/>
                <a:gd name="T60" fmla="*/ 36 w 45"/>
                <a:gd name="T61" fmla="*/ 22 h 32"/>
                <a:gd name="T62" fmla="*/ 36 w 45"/>
                <a:gd name="T63" fmla="*/ 22 h 32"/>
                <a:gd name="T64" fmla="*/ 30 w 45"/>
                <a:gd name="T65" fmla="*/ 28 h 32"/>
                <a:gd name="T66" fmla="*/ 30 w 45"/>
                <a:gd name="T67" fmla="*/ 28 h 32"/>
                <a:gd name="T68" fmla="*/ 17 w 45"/>
                <a:gd name="T69" fmla="*/ 32 h 32"/>
                <a:gd name="T70" fmla="*/ 17 w 45"/>
                <a:gd name="T71" fmla="*/ 32 h 32"/>
                <a:gd name="T72" fmla="*/ 16 w 45"/>
                <a:gd name="T73" fmla="*/ 32 h 32"/>
                <a:gd name="T74" fmla="*/ 16 w 45"/>
                <a:gd name="T75" fmla="*/ 32 h 32"/>
                <a:gd name="T76" fmla="*/ 4 w 45"/>
                <a:gd name="T77"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5" h="32">
                  <a:moveTo>
                    <a:pt x="4" y="16"/>
                  </a:moveTo>
                  <a:cubicBezTo>
                    <a:pt x="1" y="9"/>
                    <a:pt x="0" y="2"/>
                    <a:pt x="0" y="2"/>
                  </a:cubicBezTo>
                  <a:cubicBezTo>
                    <a:pt x="0" y="2"/>
                    <a:pt x="0" y="2"/>
                    <a:pt x="0" y="2"/>
                  </a:cubicBezTo>
                  <a:cubicBezTo>
                    <a:pt x="0" y="2"/>
                    <a:pt x="0" y="2"/>
                    <a:pt x="0" y="2"/>
                  </a:cubicBezTo>
                  <a:cubicBezTo>
                    <a:pt x="0" y="1"/>
                    <a:pt x="0" y="0"/>
                    <a:pt x="1" y="0"/>
                  </a:cubicBezTo>
                  <a:cubicBezTo>
                    <a:pt x="1" y="0"/>
                    <a:pt x="1" y="0"/>
                    <a:pt x="1" y="0"/>
                  </a:cubicBezTo>
                  <a:cubicBezTo>
                    <a:pt x="2" y="0"/>
                    <a:pt x="3" y="0"/>
                    <a:pt x="3" y="1"/>
                  </a:cubicBezTo>
                  <a:cubicBezTo>
                    <a:pt x="3" y="1"/>
                    <a:pt x="3" y="1"/>
                    <a:pt x="3" y="1"/>
                  </a:cubicBezTo>
                  <a:cubicBezTo>
                    <a:pt x="3" y="1"/>
                    <a:pt x="4" y="8"/>
                    <a:pt x="7" y="15"/>
                  </a:cubicBezTo>
                  <a:cubicBezTo>
                    <a:pt x="7" y="15"/>
                    <a:pt x="7" y="15"/>
                    <a:pt x="7" y="15"/>
                  </a:cubicBezTo>
                  <a:cubicBezTo>
                    <a:pt x="9" y="22"/>
                    <a:pt x="13" y="29"/>
                    <a:pt x="16" y="29"/>
                  </a:cubicBezTo>
                  <a:cubicBezTo>
                    <a:pt x="16" y="29"/>
                    <a:pt x="16" y="29"/>
                    <a:pt x="16" y="29"/>
                  </a:cubicBezTo>
                  <a:cubicBezTo>
                    <a:pt x="16" y="29"/>
                    <a:pt x="17" y="29"/>
                    <a:pt x="17" y="29"/>
                  </a:cubicBezTo>
                  <a:cubicBezTo>
                    <a:pt x="17" y="29"/>
                    <a:pt x="17" y="29"/>
                    <a:pt x="17" y="29"/>
                  </a:cubicBezTo>
                  <a:cubicBezTo>
                    <a:pt x="17" y="29"/>
                    <a:pt x="17" y="29"/>
                    <a:pt x="17" y="29"/>
                  </a:cubicBezTo>
                  <a:cubicBezTo>
                    <a:pt x="17" y="29"/>
                    <a:pt x="17" y="29"/>
                    <a:pt x="17" y="29"/>
                  </a:cubicBezTo>
                  <a:cubicBezTo>
                    <a:pt x="21" y="28"/>
                    <a:pt x="25" y="27"/>
                    <a:pt x="28" y="26"/>
                  </a:cubicBezTo>
                  <a:cubicBezTo>
                    <a:pt x="28" y="26"/>
                    <a:pt x="28" y="26"/>
                    <a:pt x="28" y="26"/>
                  </a:cubicBezTo>
                  <a:cubicBezTo>
                    <a:pt x="31" y="24"/>
                    <a:pt x="33" y="22"/>
                    <a:pt x="33" y="22"/>
                  </a:cubicBezTo>
                  <a:cubicBezTo>
                    <a:pt x="33" y="22"/>
                    <a:pt x="33" y="22"/>
                    <a:pt x="33" y="22"/>
                  </a:cubicBezTo>
                  <a:cubicBezTo>
                    <a:pt x="33" y="19"/>
                    <a:pt x="35" y="15"/>
                    <a:pt x="38" y="11"/>
                  </a:cubicBezTo>
                  <a:cubicBezTo>
                    <a:pt x="38" y="11"/>
                    <a:pt x="38" y="11"/>
                    <a:pt x="38" y="11"/>
                  </a:cubicBezTo>
                  <a:cubicBezTo>
                    <a:pt x="40" y="6"/>
                    <a:pt x="42" y="2"/>
                    <a:pt x="42" y="2"/>
                  </a:cubicBezTo>
                  <a:cubicBezTo>
                    <a:pt x="42" y="2"/>
                    <a:pt x="42" y="2"/>
                    <a:pt x="42" y="2"/>
                  </a:cubicBezTo>
                  <a:cubicBezTo>
                    <a:pt x="42" y="2"/>
                    <a:pt x="43" y="1"/>
                    <a:pt x="44" y="2"/>
                  </a:cubicBezTo>
                  <a:cubicBezTo>
                    <a:pt x="44" y="2"/>
                    <a:pt x="44" y="2"/>
                    <a:pt x="44" y="2"/>
                  </a:cubicBezTo>
                  <a:cubicBezTo>
                    <a:pt x="45" y="2"/>
                    <a:pt x="45" y="3"/>
                    <a:pt x="45" y="4"/>
                  </a:cubicBezTo>
                  <a:cubicBezTo>
                    <a:pt x="45" y="4"/>
                    <a:pt x="45" y="4"/>
                    <a:pt x="45" y="4"/>
                  </a:cubicBezTo>
                  <a:cubicBezTo>
                    <a:pt x="45" y="4"/>
                    <a:pt x="43" y="8"/>
                    <a:pt x="40" y="12"/>
                  </a:cubicBezTo>
                  <a:cubicBezTo>
                    <a:pt x="40" y="12"/>
                    <a:pt x="40" y="12"/>
                    <a:pt x="40" y="12"/>
                  </a:cubicBezTo>
                  <a:cubicBezTo>
                    <a:pt x="38" y="16"/>
                    <a:pt x="36" y="21"/>
                    <a:pt x="36" y="22"/>
                  </a:cubicBezTo>
                  <a:cubicBezTo>
                    <a:pt x="36" y="22"/>
                    <a:pt x="36" y="22"/>
                    <a:pt x="36" y="22"/>
                  </a:cubicBezTo>
                  <a:cubicBezTo>
                    <a:pt x="35" y="25"/>
                    <a:pt x="33" y="27"/>
                    <a:pt x="30" y="28"/>
                  </a:cubicBezTo>
                  <a:cubicBezTo>
                    <a:pt x="30" y="28"/>
                    <a:pt x="30" y="28"/>
                    <a:pt x="30" y="28"/>
                  </a:cubicBezTo>
                  <a:cubicBezTo>
                    <a:pt x="26" y="30"/>
                    <a:pt x="22" y="31"/>
                    <a:pt x="17" y="32"/>
                  </a:cubicBezTo>
                  <a:cubicBezTo>
                    <a:pt x="17" y="32"/>
                    <a:pt x="17" y="32"/>
                    <a:pt x="17" y="32"/>
                  </a:cubicBezTo>
                  <a:cubicBezTo>
                    <a:pt x="17" y="32"/>
                    <a:pt x="16" y="32"/>
                    <a:pt x="16" y="32"/>
                  </a:cubicBezTo>
                  <a:cubicBezTo>
                    <a:pt x="16" y="32"/>
                    <a:pt x="16" y="32"/>
                    <a:pt x="16" y="32"/>
                  </a:cubicBezTo>
                  <a:cubicBezTo>
                    <a:pt x="10" y="31"/>
                    <a:pt x="7" y="23"/>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92"/>
            <p:cNvSpPr>
              <a:spLocks noEditPoints="1"/>
            </p:cNvSpPr>
            <p:nvPr/>
          </p:nvSpPr>
          <p:spPr bwMode="auto">
            <a:xfrm>
              <a:off x="5756275" y="3090863"/>
              <a:ext cx="258763" cy="188913"/>
            </a:xfrm>
            <a:custGeom>
              <a:avLst/>
              <a:gdLst>
                <a:gd name="T0" fmla="*/ 6 w 49"/>
                <a:gd name="T1" fmla="*/ 18 h 36"/>
                <a:gd name="T2" fmla="*/ 0 w 49"/>
                <a:gd name="T3" fmla="*/ 4 h 36"/>
                <a:gd name="T4" fmla="*/ 0 w 49"/>
                <a:gd name="T5" fmla="*/ 3 h 36"/>
                <a:gd name="T6" fmla="*/ 3 w 49"/>
                <a:gd name="T7" fmla="*/ 0 h 36"/>
                <a:gd name="T8" fmla="*/ 3 w 49"/>
                <a:gd name="T9" fmla="*/ 0 h 36"/>
                <a:gd name="T10" fmla="*/ 7 w 49"/>
                <a:gd name="T11" fmla="*/ 2 h 36"/>
                <a:gd name="T12" fmla="*/ 7 w 49"/>
                <a:gd name="T13" fmla="*/ 2 h 36"/>
                <a:gd name="T14" fmla="*/ 7 w 49"/>
                <a:gd name="T15" fmla="*/ 3 h 36"/>
                <a:gd name="T16" fmla="*/ 7 w 49"/>
                <a:gd name="T17" fmla="*/ 3 h 36"/>
                <a:gd name="T18" fmla="*/ 7 w 49"/>
                <a:gd name="T19" fmla="*/ 3 h 36"/>
                <a:gd name="T20" fmla="*/ 7 w 49"/>
                <a:gd name="T21" fmla="*/ 4 h 36"/>
                <a:gd name="T22" fmla="*/ 8 w 49"/>
                <a:gd name="T23" fmla="*/ 7 h 36"/>
                <a:gd name="T24" fmla="*/ 11 w 49"/>
                <a:gd name="T25" fmla="*/ 17 h 36"/>
                <a:gd name="T26" fmla="*/ 15 w 49"/>
                <a:gd name="T27" fmla="*/ 25 h 36"/>
                <a:gd name="T28" fmla="*/ 18 w 49"/>
                <a:gd name="T29" fmla="*/ 29 h 36"/>
                <a:gd name="T30" fmla="*/ 18 w 49"/>
                <a:gd name="T31" fmla="*/ 29 h 36"/>
                <a:gd name="T32" fmla="*/ 19 w 49"/>
                <a:gd name="T33" fmla="*/ 29 h 36"/>
                <a:gd name="T34" fmla="*/ 29 w 49"/>
                <a:gd name="T35" fmla="*/ 26 h 36"/>
                <a:gd name="T36" fmla="*/ 33 w 49"/>
                <a:gd name="T37" fmla="*/ 23 h 36"/>
                <a:gd name="T38" fmla="*/ 33 w 49"/>
                <a:gd name="T39" fmla="*/ 23 h 36"/>
                <a:gd name="T40" fmla="*/ 38 w 49"/>
                <a:gd name="T41" fmla="*/ 12 h 36"/>
                <a:gd name="T42" fmla="*/ 42 w 49"/>
                <a:gd name="T43" fmla="*/ 4 h 36"/>
                <a:gd name="T44" fmla="*/ 45 w 49"/>
                <a:gd name="T45" fmla="*/ 2 h 36"/>
                <a:gd name="T46" fmla="*/ 47 w 49"/>
                <a:gd name="T47" fmla="*/ 2 h 36"/>
                <a:gd name="T48" fmla="*/ 49 w 49"/>
                <a:gd name="T49" fmla="*/ 5 h 36"/>
                <a:gd name="T50" fmla="*/ 49 w 49"/>
                <a:gd name="T51" fmla="*/ 7 h 36"/>
                <a:gd name="T52" fmla="*/ 49 w 49"/>
                <a:gd name="T53" fmla="*/ 7 h 36"/>
                <a:gd name="T54" fmla="*/ 48 w 49"/>
                <a:gd name="T55" fmla="*/ 7 h 36"/>
                <a:gd name="T56" fmla="*/ 48 w 49"/>
                <a:gd name="T57" fmla="*/ 7 h 36"/>
                <a:gd name="T58" fmla="*/ 48 w 49"/>
                <a:gd name="T59" fmla="*/ 7 h 36"/>
                <a:gd name="T60" fmla="*/ 48 w 49"/>
                <a:gd name="T61" fmla="*/ 7 h 36"/>
                <a:gd name="T62" fmla="*/ 48 w 49"/>
                <a:gd name="T63" fmla="*/ 8 h 36"/>
                <a:gd name="T64" fmla="*/ 47 w 49"/>
                <a:gd name="T65" fmla="*/ 9 h 36"/>
                <a:gd name="T66" fmla="*/ 44 w 49"/>
                <a:gd name="T67" fmla="*/ 15 h 36"/>
                <a:gd name="T68" fmla="*/ 40 w 49"/>
                <a:gd name="T69" fmla="*/ 24 h 36"/>
                <a:gd name="T70" fmla="*/ 40 w 49"/>
                <a:gd name="T71" fmla="*/ 24 h 36"/>
                <a:gd name="T72" fmla="*/ 33 w 49"/>
                <a:gd name="T73" fmla="*/ 32 h 36"/>
                <a:gd name="T74" fmla="*/ 19 w 49"/>
                <a:gd name="T75" fmla="*/ 36 h 36"/>
                <a:gd name="T76" fmla="*/ 4 w 49"/>
                <a:gd name="T77" fmla="*/ 19 h 36"/>
                <a:gd name="T78" fmla="*/ 46 w 49"/>
                <a:gd name="T79" fmla="*/ 5 h 36"/>
                <a:gd name="T80" fmla="*/ 46 w 49"/>
                <a:gd name="T81"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 h="36">
                  <a:moveTo>
                    <a:pt x="4" y="19"/>
                  </a:moveTo>
                  <a:cubicBezTo>
                    <a:pt x="6" y="18"/>
                    <a:pt x="6" y="18"/>
                    <a:pt x="6" y="18"/>
                  </a:cubicBezTo>
                  <a:cubicBezTo>
                    <a:pt x="4" y="19"/>
                    <a:pt x="4" y="19"/>
                    <a:pt x="4" y="19"/>
                  </a:cubicBezTo>
                  <a:cubicBezTo>
                    <a:pt x="1" y="11"/>
                    <a:pt x="0" y="4"/>
                    <a:pt x="0" y="4"/>
                  </a:cubicBezTo>
                  <a:cubicBezTo>
                    <a:pt x="0" y="4"/>
                    <a:pt x="0" y="4"/>
                    <a:pt x="0" y="4"/>
                  </a:cubicBezTo>
                  <a:cubicBezTo>
                    <a:pt x="0" y="4"/>
                    <a:pt x="0" y="4"/>
                    <a:pt x="0" y="3"/>
                  </a:cubicBezTo>
                  <a:cubicBezTo>
                    <a:pt x="0" y="3"/>
                    <a:pt x="0" y="3"/>
                    <a:pt x="0" y="3"/>
                  </a:cubicBezTo>
                  <a:cubicBezTo>
                    <a:pt x="0" y="2"/>
                    <a:pt x="1" y="0"/>
                    <a:pt x="3" y="0"/>
                  </a:cubicBezTo>
                  <a:cubicBezTo>
                    <a:pt x="3" y="0"/>
                    <a:pt x="3" y="0"/>
                    <a:pt x="3" y="0"/>
                  </a:cubicBezTo>
                  <a:cubicBezTo>
                    <a:pt x="3" y="0"/>
                    <a:pt x="3" y="0"/>
                    <a:pt x="3" y="0"/>
                  </a:cubicBezTo>
                  <a:cubicBezTo>
                    <a:pt x="3" y="0"/>
                    <a:pt x="3" y="0"/>
                    <a:pt x="3" y="0"/>
                  </a:cubicBezTo>
                  <a:cubicBezTo>
                    <a:pt x="5" y="0"/>
                    <a:pt x="6" y="1"/>
                    <a:pt x="7" y="2"/>
                  </a:cubicBezTo>
                  <a:cubicBezTo>
                    <a:pt x="7" y="2"/>
                    <a:pt x="7" y="2"/>
                    <a:pt x="7" y="2"/>
                  </a:cubicBezTo>
                  <a:cubicBezTo>
                    <a:pt x="7" y="2"/>
                    <a:pt x="7" y="2"/>
                    <a:pt x="7" y="2"/>
                  </a:cubicBezTo>
                  <a:cubicBezTo>
                    <a:pt x="7" y="2"/>
                    <a:pt x="7" y="2"/>
                    <a:pt x="7" y="2"/>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4"/>
                  </a:cubicBezTo>
                  <a:cubicBezTo>
                    <a:pt x="7" y="4"/>
                    <a:pt x="7" y="4"/>
                    <a:pt x="7" y="4"/>
                  </a:cubicBezTo>
                  <a:cubicBezTo>
                    <a:pt x="7" y="5"/>
                    <a:pt x="8" y="6"/>
                    <a:pt x="8" y="7"/>
                  </a:cubicBezTo>
                  <a:cubicBezTo>
                    <a:pt x="8" y="7"/>
                    <a:pt x="8" y="7"/>
                    <a:pt x="8" y="7"/>
                  </a:cubicBezTo>
                  <a:cubicBezTo>
                    <a:pt x="8" y="10"/>
                    <a:pt x="9" y="13"/>
                    <a:pt x="11" y="17"/>
                  </a:cubicBezTo>
                  <a:cubicBezTo>
                    <a:pt x="11" y="17"/>
                    <a:pt x="11" y="17"/>
                    <a:pt x="11" y="17"/>
                  </a:cubicBezTo>
                  <a:cubicBezTo>
                    <a:pt x="12" y="20"/>
                    <a:pt x="13" y="23"/>
                    <a:pt x="15" y="25"/>
                  </a:cubicBezTo>
                  <a:cubicBezTo>
                    <a:pt x="15" y="25"/>
                    <a:pt x="15" y="25"/>
                    <a:pt x="15" y="25"/>
                  </a:cubicBezTo>
                  <a:cubicBezTo>
                    <a:pt x="16" y="28"/>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9" y="29"/>
                    <a:pt x="19" y="29"/>
                    <a:pt x="19" y="29"/>
                  </a:cubicBezTo>
                  <a:cubicBezTo>
                    <a:pt x="23" y="28"/>
                    <a:pt x="27" y="27"/>
                    <a:pt x="29" y="26"/>
                  </a:cubicBezTo>
                  <a:cubicBezTo>
                    <a:pt x="29" y="26"/>
                    <a:pt x="29" y="26"/>
                    <a:pt x="29" y="26"/>
                  </a:cubicBezTo>
                  <a:cubicBezTo>
                    <a:pt x="31" y="25"/>
                    <a:pt x="33" y="24"/>
                    <a:pt x="33" y="23"/>
                  </a:cubicBezTo>
                  <a:cubicBezTo>
                    <a:pt x="33" y="23"/>
                    <a:pt x="33" y="23"/>
                    <a:pt x="33" y="23"/>
                  </a:cubicBezTo>
                  <a:cubicBezTo>
                    <a:pt x="33" y="23"/>
                    <a:pt x="33" y="23"/>
                    <a:pt x="33" y="23"/>
                  </a:cubicBezTo>
                  <a:cubicBezTo>
                    <a:pt x="33" y="23"/>
                    <a:pt x="33" y="23"/>
                    <a:pt x="33" y="23"/>
                  </a:cubicBezTo>
                  <a:cubicBezTo>
                    <a:pt x="34" y="20"/>
                    <a:pt x="36" y="16"/>
                    <a:pt x="38" y="12"/>
                  </a:cubicBezTo>
                  <a:cubicBezTo>
                    <a:pt x="38" y="12"/>
                    <a:pt x="38" y="12"/>
                    <a:pt x="38" y="12"/>
                  </a:cubicBezTo>
                  <a:cubicBezTo>
                    <a:pt x="40" y="8"/>
                    <a:pt x="42" y="4"/>
                    <a:pt x="42" y="4"/>
                  </a:cubicBezTo>
                  <a:cubicBezTo>
                    <a:pt x="42" y="4"/>
                    <a:pt x="42" y="4"/>
                    <a:pt x="42" y="4"/>
                  </a:cubicBezTo>
                  <a:cubicBezTo>
                    <a:pt x="42" y="4"/>
                    <a:pt x="42" y="4"/>
                    <a:pt x="42" y="4"/>
                  </a:cubicBezTo>
                  <a:cubicBezTo>
                    <a:pt x="43" y="2"/>
                    <a:pt x="44" y="2"/>
                    <a:pt x="45" y="2"/>
                  </a:cubicBezTo>
                  <a:cubicBezTo>
                    <a:pt x="45" y="2"/>
                    <a:pt x="45" y="2"/>
                    <a:pt x="45" y="2"/>
                  </a:cubicBezTo>
                  <a:cubicBezTo>
                    <a:pt x="46" y="2"/>
                    <a:pt x="47" y="2"/>
                    <a:pt x="47" y="2"/>
                  </a:cubicBezTo>
                  <a:cubicBezTo>
                    <a:pt x="47" y="2"/>
                    <a:pt x="47" y="2"/>
                    <a:pt x="47" y="2"/>
                  </a:cubicBezTo>
                  <a:cubicBezTo>
                    <a:pt x="48" y="3"/>
                    <a:pt x="49" y="4"/>
                    <a:pt x="49" y="5"/>
                  </a:cubicBezTo>
                  <a:cubicBezTo>
                    <a:pt x="49" y="5"/>
                    <a:pt x="49" y="5"/>
                    <a:pt x="49" y="5"/>
                  </a:cubicBezTo>
                  <a:cubicBezTo>
                    <a:pt x="49" y="6"/>
                    <a:pt x="49" y="6"/>
                    <a:pt x="49" y="7"/>
                  </a:cubicBezTo>
                  <a:cubicBezTo>
                    <a:pt x="49" y="7"/>
                    <a:pt x="49" y="7"/>
                    <a:pt x="49" y="7"/>
                  </a:cubicBezTo>
                  <a:cubicBezTo>
                    <a:pt x="49" y="7"/>
                    <a:pt x="49" y="7"/>
                    <a:pt x="49" y="7"/>
                  </a:cubicBezTo>
                  <a:cubicBezTo>
                    <a:pt x="49" y="7"/>
                    <a:pt x="49" y="7"/>
                    <a:pt x="49" y="7"/>
                  </a:cubicBezTo>
                  <a:cubicBezTo>
                    <a:pt x="49"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8"/>
                  </a:cubicBezTo>
                  <a:cubicBezTo>
                    <a:pt x="48" y="8"/>
                    <a:pt x="48" y="8"/>
                    <a:pt x="48" y="8"/>
                  </a:cubicBezTo>
                  <a:cubicBezTo>
                    <a:pt x="48" y="8"/>
                    <a:pt x="47" y="9"/>
                    <a:pt x="47" y="9"/>
                  </a:cubicBezTo>
                  <a:cubicBezTo>
                    <a:pt x="47" y="9"/>
                    <a:pt x="47" y="9"/>
                    <a:pt x="47" y="9"/>
                  </a:cubicBezTo>
                  <a:cubicBezTo>
                    <a:pt x="46" y="11"/>
                    <a:pt x="45" y="13"/>
                    <a:pt x="44" y="15"/>
                  </a:cubicBezTo>
                  <a:cubicBezTo>
                    <a:pt x="44" y="15"/>
                    <a:pt x="44" y="15"/>
                    <a:pt x="44" y="15"/>
                  </a:cubicBezTo>
                  <a:cubicBezTo>
                    <a:pt x="42" y="19"/>
                    <a:pt x="40" y="23"/>
                    <a:pt x="40" y="24"/>
                  </a:cubicBezTo>
                  <a:cubicBezTo>
                    <a:pt x="40" y="24"/>
                    <a:pt x="40" y="24"/>
                    <a:pt x="40" y="24"/>
                  </a:cubicBezTo>
                  <a:cubicBezTo>
                    <a:pt x="40" y="24"/>
                    <a:pt x="40" y="24"/>
                    <a:pt x="40" y="24"/>
                  </a:cubicBezTo>
                  <a:cubicBezTo>
                    <a:pt x="40" y="24"/>
                    <a:pt x="40" y="24"/>
                    <a:pt x="40" y="24"/>
                  </a:cubicBezTo>
                  <a:cubicBezTo>
                    <a:pt x="39" y="28"/>
                    <a:pt x="36" y="30"/>
                    <a:pt x="33" y="32"/>
                  </a:cubicBezTo>
                  <a:cubicBezTo>
                    <a:pt x="33" y="32"/>
                    <a:pt x="33" y="32"/>
                    <a:pt x="33" y="32"/>
                  </a:cubicBezTo>
                  <a:cubicBezTo>
                    <a:pt x="29" y="34"/>
                    <a:pt x="24" y="35"/>
                    <a:pt x="19" y="36"/>
                  </a:cubicBezTo>
                  <a:cubicBezTo>
                    <a:pt x="19" y="36"/>
                    <a:pt x="19" y="36"/>
                    <a:pt x="19" y="36"/>
                  </a:cubicBezTo>
                  <a:cubicBezTo>
                    <a:pt x="18" y="36"/>
                    <a:pt x="18" y="36"/>
                    <a:pt x="18" y="36"/>
                  </a:cubicBezTo>
                  <a:cubicBezTo>
                    <a:pt x="10" y="35"/>
                    <a:pt x="7" y="26"/>
                    <a:pt x="4" y="19"/>
                  </a:cubicBezTo>
                  <a:close/>
                  <a:moveTo>
                    <a:pt x="46" y="5"/>
                  </a:moveTo>
                  <a:cubicBezTo>
                    <a:pt x="46" y="5"/>
                    <a:pt x="46" y="5"/>
                    <a:pt x="46" y="5"/>
                  </a:cubicBezTo>
                  <a:cubicBezTo>
                    <a:pt x="46" y="5"/>
                    <a:pt x="46" y="5"/>
                    <a:pt x="46" y="5"/>
                  </a:cubicBezTo>
                  <a:cubicBezTo>
                    <a:pt x="46" y="5"/>
                    <a:pt x="46" y="5"/>
                    <a:pt x="4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93"/>
            <p:cNvSpPr/>
            <p:nvPr/>
          </p:nvSpPr>
          <p:spPr bwMode="auto">
            <a:xfrm>
              <a:off x="5729288" y="3052763"/>
              <a:ext cx="74613" cy="63500"/>
            </a:xfrm>
            <a:custGeom>
              <a:avLst/>
              <a:gdLst>
                <a:gd name="T0" fmla="*/ 1 w 14"/>
                <a:gd name="T1" fmla="*/ 11 h 12"/>
                <a:gd name="T2" fmla="*/ 1 w 14"/>
                <a:gd name="T3" fmla="*/ 9 h 12"/>
                <a:gd name="T4" fmla="*/ 1 w 14"/>
                <a:gd name="T5" fmla="*/ 9 h 12"/>
                <a:gd name="T6" fmla="*/ 12 w 14"/>
                <a:gd name="T7" fmla="*/ 1 h 12"/>
                <a:gd name="T8" fmla="*/ 14 w 14"/>
                <a:gd name="T9" fmla="*/ 1 h 12"/>
                <a:gd name="T10" fmla="*/ 14 w 14"/>
                <a:gd name="T11" fmla="*/ 1 h 12"/>
                <a:gd name="T12" fmla="*/ 14 w 14"/>
                <a:gd name="T13" fmla="*/ 3 h 12"/>
                <a:gd name="T14" fmla="*/ 14 w 14"/>
                <a:gd name="T15" fmla="*/ 3 h 12"/>
                <a:gd name="T16" fmla="*/ 3 w 14"/>
                <a:gd name="T17" fmla="*/ 11 h 12"/>
                <a:gd name="T18" fmla="*/ 2 w 14"/>
                <a:gd name="T19" fmla="*/ 12 h 12"/>
                <a:gd name="T20" fmla="*/ 2 w 14"/>
                <a:gd name="T21" fmla="*/ 12 h 12"/>
                <a:gd name="T22" fmla="*/ 1 w 14"/>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2">
                  <a:moveTo>
                    <a:pt x="1" y="11"/>
                  </a:moveTo>
                  <a:cubicBezTo>
                    <a:pt x="0" y="11"/>
                    <a:pt x="1" y="10"/>
                    <a:pt x="1" y="9"/>
                  </a:cubicBezTo>
                  <a:cubicBezTo>
                    <a:pt x="1" y="9"/>
                    <a:pt x="1" y="9"/>
                    <a:pt x="1" y="9"/>
                  </a:cubicBezTo>
                  <a:cubicBezTo>
                    <a:pt x="12" y="1"/>
                    <a:pt x="12" y="1"/>
                    <a:pt x="12" y="1"/>
                  </a:cubicBezTo>
                  <a:cubicBezTo>
                    <a:pt x="12" y="0"/>
                    <a:pt x="13" y="0"/>
                    <a:pt x="14" y="1"/>
                  </a:cubicBezTo>
                  <a:cubicBezTo>
                    <a:pt x="14" y="1"/>
                    <a:pt x="14" y="1"/>
                    <a:pt x="14" y="1"/>
                  </a:cubicBezTo>
                  <a:cubicBezTo>
                    <a:pt x="14" y="2"/>
                    <a:pt x="14" y="3"/>
                    <a:pt x="14" y="3"/>
                  </a:cubicBezTo>
                  <a:cubicBezTo>
                    <a:pt x="14" y="3"/>
                    <a:pt x="14" y="3"/>
                    <a:pt x="14" y="3"/>
                  </a:cubicBezTo>
                  <a:cubicBezTo>
                    <a:pt x="3" y="11"/>
                    <a:pt x="3" y="11"/>
                    <a:pt x="3" y="11"/>
                  </a:cubicBezTo>
                  <a:cubicBezTo>
                    <a:pt x="3" y="12"/>
                    <a:pt x="2" y="12"/>
                    <a:pt x="2" y="12"/>
                  </a:cubicBezTo>
                  <a:cubicBezTo>
                    <a:pt x="2" y="12"/>
                    <a:pt x="2" y="12"/>
                    <a:pt x="2" y="12"/>
                  </a:cubicBezTo>
                  <a:cubicBezTo>
                    <a:pt x="2" y="12"/>
                    <a:pt x="1" y="12"/>
                    <a:pt x="1"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94"/>
            <p:cNvSpPr>
              <a:spLocks noEditPoints="1"/>
            </p:cNvSpPr>
            <p:nvPr/>
          </p:nvSpPr>
          <p:spPr bwMode="auto">
            <a:xfrm>
              <a:off x="5724525" y="3043238"/>
              <a:ext cx="88900" cy="84138"/>
            </a:xfrm>
            <a:custGeom>
              <a:avLst/>
              <a:gdLst>
                <a:gd name="T0" fmla="*/ 0 w 17"/>
                <a:gd name="T1" fmla="*/ 15 h 16"/>
                <a:gd name="T2" fmla="*/ 0 w 17"/>
                <a:gd name="T3" fmla="*/ 12 h 16"/>
                <a:gd name="T4" fmla="*/ 0 w 17"/>
                <a:gd name="T5" fmla="*/ 12 h 16"/>
                <a:gd name="T6" fmla="*/ 1 w 17"/>
                <a:gd name="T7" fmla="*/ 10 h 16"/>
                <a:gd name="T8" fmla="*/ 1 w 17"/>
                <a:gd name="T9" fmla="*/ 10 h 16"/>
                <a:gd name="T10" fmla="*/ 11 w 17"/>
                <a:gd name="T11" fmla="*/ 1 h 16"/>
                <a:gd name="T12" fmla="*/ 14 w 17"/>
                <a:gd name="T13" fmla="*/ 0 h 16"/>
                <a:gd name="T14" fmla="*/ 14 w 17"/>
                <a:gd name="T15" fmla="*/ 0 h 16"/>
                <a:gd name="T16" fmla="*/ 16 w 17"/>
                <a:gd name="T17" fmla="*/ 2 h 16"/>
                <a:gd name="T18" fmla="*/ 16 w 17"/>
                <a:gd name="T19" fmla="*/ 2 h 16"/>
                <a:gd name="T20" fmla="*/ 17 w 17"/>
                <a:gd name="T21" fmla="*/ 4 h 16"/>
                <a:gd name="T22" fmla="*/ 17 w 17"/>
                <a:gd name="T23" fmla="*/ 4 h 16"/>
                <a:gd name="T24" fmla="*/ 16 w 17"/>
                <a:gd name="T25" fmla="*/ 7 h 16"/>
                <a:gd name="T26" fmla="*/ 16 w 17"/>
                <a:gd name="T27" fmla="*/ 7 h 16"/>
                <a:gd name="T28" fmla="*/ 5 w 17"/>
                <a:gd name="T29" fmla="*/ 15 h 16"/>
                <a:gd name="T30" fmla="*/ 3 w 17"/>
                <a:gd name="T31" fmla="*/ 16 h 16"/>
                <a:gd name="T32" fmla="*/ 3 w 17"/>
                <a:gd name="T33" fmla="*/ 16 h 16"/>
                <a:gd name="T34" fmla="*/ 3 w 17"/>
                <a:gd name="T35" fmla="*/ 16 h 16"/>
                <a:gd name="T36" fmla="*/ 3 w 17"/>
                <a:gd name="T37" fmla="*/ 16 h 16"/>
                <a:gd name="T38" fmla="*/ 0 w 17"/>
                <a:gd name="T39" fmla="*/ 15 h 16"/>
                <a:gd name="T40" fmla="*/ 2 w 17"/>
                <a:gd name="T41" fmla="*/ 13 h 16"/>
                <a:gd name="T42" fmla="*/ 3 w 17"/>
                <a:gd name="T43" fmla="*/ 12 h 16"/>
                <a:gd name="T44" fmla="*/ 3 w 17"/>
                <a:gd name="T45" fmla="*/ 12 h 16"/>
                <a:gd name="T46" fmla="*/ 2 w 17"/>
                <a:gd name="T47" fmla="*/ 13 h 16"/>
                <a:gd name="T48" fmla="*/ 3 w 17"/>
                <a:gd name="T49" fmla="*/ 12 h 16"/>
                <a:gd name="T50" fmla="*/ 3 w 17"/>
                <a:gd name="T51" fmla="*/ 12 h 16"/>
                <a:gd name="T52" fmla="*/ 3 w 17"/>
                <a:gd name="T53" fmla="*/ 12 h 16"/>
                <a:gd name="T54" fmla="*/ 3 w 17"/>
                <a:gd name="T55" fmla="*/ 12 h 16"/>
                <a:gd name="T56" fmla="*/ 3 w 17"/>
                <a:gd name="T57"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 h="16">
                  <a:moveTo>
                    <a:pt x="0" y="15"/>
                  </a:moveTo>
                  <a:cubicBezTo>
                    <a:pt x="0" y="14"/>
                    <a:pt x="0" y="13"/>
                    <a:pt x="0" y="12"/>
                  </a:cubicBezTo>
                  <a:cubicBezTo>
                    <a:pt x="0" y="12"/>
                    <a:pt x="0" y="12"/>
                    <a:pt x="0" y="12"/>
                  </a:cubicBezTo>
                  <a:cubicBezTo>
                    <a:pt x="0" y="11"/>
                    <a:pt x="0" y="10"/>
                    <a:pt x="1" y="10"/>
                  </a:cubicBezTo>
                  <a:cubicBezTo>
                    <a:pt x="1" y="10"/>
                    <a:pt x="1" y="10"/>
                    <a:pt x="1" y="10"/>
                  </a:cubicBezTo>
                  <a:cubicBezTo>
                    <a:pt x="11" y="1"/>
                    <a:pt x="11" y="1"/>
                    <a:pt x="11" y="1"/>
                  </a:cubicBezTo>
                  <a:cubicBezTo>
                    <a:pt x="12" y="1"/>
                    <a:pt x="13" y="0"/>
                    <a:pt x="14" y="0"/>
                  </a:cubicBezTo>
                  <a:cubicBezTo>
                    <a:pt x="14" y="0"/>
                    <a:pt x="14" y="0"/>
                    <a:pt x="14" y="0"/>
                  </a:cubicBezTo>
                  <a:cubicBezTo>
                    <a:pt x="15" y="0"/>
                    <a:pt x="16" y="1"/>
                    <a:pt x="16" y="2"/>
                  </a:cubicBezTo>
                  <a:cubicBezTo>
                    <a:pt x="16" y="2"/>
                    <a:pt x="16" y="2"/>
                    <a:pt x="16" y="2"/>
                  </a:cubicBezTo>
                  <a:cubicBezTo>
                    <a:pt x="17" y="2"/>
                    <a:pt x="17" y="3"/>
                    <a:pt x="17" y="4"/>
                  </a:cubicBezTo>
                  <a:cubicBezTo>
                    <a:pt x="17" y="4"/>
                    <a:pt x="17" y="4"/>
                    <a:pt x="17" y="4"/>
                  </a:cubicBezTo>
                  <a:cubicBezTo>
                    <a:pt x="17" y="5"/>
                    <a:pt x="17" y="6"/>
                    <a:pt x="16" y="7"/>
                  </a:cubicBezTo>
                  <a:cubicBezTo>
                    <a:pt x="16" y="7"/>
                    <a:pt x="16" y="7"/>
                    <a:pt x="16" y="7"/>
                  </a:cubicBezTo>
                  <a:cubicBezTo>
                    <a:pt x="5" y="15"/>
                    <a:pt x="5" y="15"/>
                    <a:pt x="5" y="15"/>
                  </a:cubicBezTo>
                  <a:cubicBezTo>
                    <a:pt x="5" y="16"/>
                    <a:pt x="4" y="16"/>
                    <a:pt x="3" y="16"/>
                  </a:cubicBezTo>
                  <a:cubicBezTo>
                    <a:pt x="3" y="16"/>
                    <a:pt x="3" y="16"/>
                    <a:pt x="3" y="16"/>
                  </a:cubicBezTo>
                  <a:cubicBezTo>
                    <a:pt x="3" y="16"/>
                    <a:pt x="3" y="16"/>
                    <a:pt x="3" y="16"/>
                  </a:cubicBezTo>
                  <a:cubicBezTo>
                    <a:pt x="3" y="16"/>
                    <a:pt x="3" y="16"/>
                    <a:pt x="3" y="16"/>
                  </a:cubicBezTo>
                  <a:cubicBezTo>
                    <a:pt x="2" y="16"/>
                    <a:pt x="1" y="15"/>
                    <a:pt x="0" y="15"/>
                  </a:cubicBezTo>
                  <a:close/>
                  <a:moveTo>
                    <a:pt x="2" y="13"/>
                  </a:moveTo>
                  <a:cubicBezTo>
                    <a:pt x="3" y="12"/>
                    <a:pt x="3" y="12"/>
                    <a:pt x="3" y="12"/>
                  </a:cubicBezTo>
                  <a:cubicBezTo>
                    <a:pt x="3" y="12"/>
                    <a:pt x="3" y="12"/>
                    <a:pt x="3" y="12"/>
                  </a:cubicBezTo>
                  <a:cubicBezTo>
                    <a:pt x="2" y="13"/>
                    <a:pt x="2" y="13"/>
                    <a:pt x="2" y="13"/>
                  </a:cubicBezTo>
                  <a:close/>
                  <a:moveTo>
                    <a:pt x="3" y="12"/>
                  </a:moveTo>
                  <a:cubicBezTo>
                    <a:pt x="3" y="12"/>
                    <a:pt x="3" y="12"/>
                    <a:pt x="3" y="12"/>
                  </a:cubicBezTo>
                  <a:cubicBezTo>
                    <a:pt x="3" y="12"/>
                    <a:pt x="3" y="12"/>
                    <a:pt x="3" y="12"/>
                  </a:cubicBezTo>
                  <a:cubicBezTo>
                    <a:pt x="3" y="12"/>
                    <a:pt x="3" y="12"/>
                    <a:pt x="3" y="12"/>
                  </a:cubicBezTo>
                  <a:cubicBezTo>
                    <a:pt x="3" y="12"/>
                    <a:pt x="3" y="12"/>
                    <a:pt x="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95"/>
            <p:cNvSpPr/>
            <p:nvPr/>
          </p:nvSpPr>
          <p:spPr bwMode="auto">
            <a:xfrm>
              <a:off x="6019800" y="3016251"/>
              <a:ext cx="58738" cy="26988"/>
            </a:xfrm>
            <a:custGeom>
              <a:avLst/>
              <a:gdLst>
                <a:gd name="T0" fmla="*/ 9 w 11"/>
                <a:gd name="T1" fmla="*/ 5 h 5"/>
                <a:gd name="T2" fmla="*/ 1 w 11"/>
                <a:gd name="T3" fmla="*/ 3 h 5"/>
                <a:gd name="T4" fmla="*/ 0 w 11"/>
                <a:gd name="T5" fmla="*/ 1 h 5"/>
                <a:gd name="T6" fmla="*/ 0 w 11"/>
                <a:gd name="T7" fmla="*/ 1 h 5"/>
                <a:gd name="T8" fmla="*/ 2 w 11"/>
                <a:gd name="T9" fmla="*/ 0 h 5"/>
                <a:gd name="T10" fmla="*/ 2 w 11"/>
                <a:gd name="T11" fmla="*/ 0 h 5"/>
                <a:gd name="T12" fmla="*/ 10 w 11"/>
                <a:gd name="T13" fmla="*/ 2 h 5"/>
                <a:gd name="T14" fmla="*/ 11 w 11"/>
                <a:gd name="T15" fmla="*/ 4 h 5"/>
                <a:gd name="T16" fmla="*/ 11 w 11"/>
                <a:gd name="T17" fmla="*/ 4 h 5"/>
                <a:gd name="T18" fmla="*/ 9 w 11"/>
                <a:gd name="T19" fmla="*/ 5 h 5"/>
                <a:gd name="T20" fmla="*/ 9 w 11"/>
                <a:gd name="T21" fmla="*/ 5 h 5"/>
                <a:gd name="T22" fmla="*/ 9 w 11"/>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5">
                  <a:moveTo>
                    <a:pt x="9" y="5"/>
                  </a:moveTo>
                  <a:cubicBezTo>
                    <a:pt x="1" y="3"/>
                    <a:pt x="1" y="3"/>
                    <a:pt x="1" y="3"/>
                  </a:cubicBezTo>
                  <a:cubicBezTo>
                    <a:pt x="0" y="3"/>
                    <a:pt x="0" y="2"/>
                    <a:pt x="0" y="1"/>
                  </a:cubicBezTo>
                  <a:cubicBezTo>
                    <a:pt x="0" y="1"/>
                    <a:pt x="0" y="1"/>
                    <a:pt x="0" y="1"/>
                  </a:cubicBezTo>
                  <a:cubicBezTo>
                    <a:pt x="0" y="1"/>
                    <a:pt x="1" y="0"/>
                    <a:pt x="2" y="0"/>
                  </a:cubicBezTo>
                  <a:cubicBezTo>
                    <a:pt x="2" y="0"/>
                    <a:pt x="2" y="0"/>
                    <a:pt x="2" y="0"/>
                  </a:cubicBezTo>
                  <a:cubicBezTo>
                    <a:pt x="10" y="2"/>
                    <a:pt x="10" y="2"/>
                    <a:pt x="10" y="2"/>
                  </a:cubicBezTo>
                  <a:cubicBezTo>
                    <a:pt x="11" y="2"/>
                    <a:pt x="11" y="3"/>
                    <a:pt x="11" y="4"/>
                  </a:cubicBezTo>
                  <a:cubicBezTo>
                    <a:pt x="11" y="4"/>
                    <a:pt x="11" y="4"/>
                    <a:pt x="11" y="4"/>
                  </a:cubicBezTo>
                  <a:cubicBezTo>
                    <a:pt x="11" y="5"/>
                    <a:pt x="10" y="5"/>
                    <a:pt x="9" y="5"/>
                  </a:cubicBezTo>
                  <a:cubicBezTo>
                    <a:pt x="9" y="5"/>
                    <a:pt x="9" y="5"/>
                    <a:pt x="9" y="5"/>
                  </a:cubicBezTo>
                  <a:cubicBezTo>
                    <a:pt x="9" y="5"/>
                    <a:pt x="9"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96"/>
            <p:cNvSpPr/>
            <p:nvPr/>
          </p:nvSpPr>
          <p:spPr bwMode="auto">
            <a:xfrm>
              <a:off x="6010275" y="3006726"/>
              <a:ext cx="79375" cy="46038"/>
            </a:xfrm>
            <a:custGeom>
              <a:avLst/>
              <a:gdLst>
                <a:gd name="T0" fmla="*/ 11 w 15"/>
                <a:gd name="T1" fmla="*/ 9 h 9"/>
                <a:gd name="T2" fmla="*/ 11 w 15"/>
                <a:gd name="T3" fmla="*/ 9 h 9"/>
                <a:gd name="T4" fmla="*/ 11 w 15"/>
                <a:gd name="T5" fmla="*/ 9 h 9"/>
                <a:gd name="T6" fmla="*/ 11 w 15"/>
                <a:gd name="T7" fmla="*/ 7 h 9"/>
                <a:gd name="T8" fmla="*/ 11 w 15"/>
                <a:gd name="T9" fmla="*/ 9 h 9"/>
                <a:gd name="T10" fmla="*/ 2 w 15"/>
                <a:gd name="T11" fmla="*/ 7 h 9"/>
                <a:gd name="T12" fmla="*/ 0 w 15"/>
                <a:gd name="T13" fmla="*/ 4 h 9"/>
                <a:gd name="T14" fmla="*/ 0 w 15"/>
                <a:gd name="T15" fmla="*/ 4 h 9"/>
                <a:gd name="T16" fmla="*/ 0 w 15"/>
                <a:gd name="T17" fmla="*/ 3 h 9"/>
                <a:gd name="T18" fmla="*/ 0 w 15"/>
                <a:gd name="T19" fmla="*/ 3 h 9"/>
                <a:gd name="T20" fmla="*/ 3 w 15"/>
                <a:gd name="T21" fmla="*/ 0 h 9"/>
                <a:gd name="T22" fmla="*/ 3 w 15"/>
                <a:gd name="T23" fmla="*/ 0 h 9"/>
                <a:gd name="T24" fmla="*/ 4 w 15"/>
                <a:gd name="T25" fmla="*/ 0 h 9"/>
                <a:gd name="T26" fmla="*/ 4 w 15"/>
                <a:gd name="T27" fmla="*/ 0 h 9"/>
                <a:gd name="T28" fmla="*/ 12 w 15"/>
                <a:gd name="T29" fmla="*/ 2 h 9"/>
                <a:gd name="T30" fmla="*/ 15 w 15"/>
                <a:gd name="T31" fmla="*/ 6 h 9"/>
                <a:gd name="T32" fmla="*/ 15 w 15"/>
                <a:gd name="T33" fmla="*/ 6 h 9"/>
                <a:gd name="T34" fmla="*/ 15 w 15"/>
                <a:gd name="T35" fmla="*/ 7 h 9"/>
                <a:gd name="T36" fmla="*/ 15 w 15"/>
                <a:gd name="T37" fmla="*/ 7 h 9"/>
                <a:gd name="T38" fmla="*/ 11 w 15"/>
                <a:gd name="T39" fmla="*/ 9 h 9"/>
                <a:gd name="T40" fmla="*/ 11 w 15"/>
                <a:gd name="T41" fmla="*/ 9 h 9"/>
                <a:gd name="T42" fmla="*/ 11 w 15"/>
                <a:gd name="T4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9">
                  <a:moveTo>
                    <a:pt x="11" y="9"/>
                  </a:moveTo>
                  <a:cubicBezTo>
                    <a:pt x="11" y="9"/>
                    <a:pt x="11" y="9"/>
                    <a:pt x="11" y="9"/>
                  </a:cubicBezTo>
                  <a:cubicBezTo>
                    <a:pt x="11" y="9"/>
                    <a:pt x="11" y="9"/>
                    <a:pt x="11" y="9"/>
                  </a:cubicBezTo>
                  <a:cubicBezTo>
                    <a:pt x="11" y="7"/>
                    <a:pt x="11" y="7"/>
                    <a:pt x="11" y="7"/>
                  </a:cubicBezTo>
                  <a:cubicBezTo>
                    <a:pt x="11" y="9"/>
                    <a:pt x="11" y="9"/>
                    <a:pt x="11" y="9"/>
                  </a:cubicBezTo>
                  <a:cubicBezTo>
                    <a:pt x="2" y="7"/>
                    <a:pt x="2" y="7"/>
                    <a:pt x="2" y="7"/>
                  </a:cubicBezTo>
                  <a:cubicBezTo>
                    <a:pt x="1" y="7"/>
                    <a:pt x="0" y="5"/>
                    <a:pt x="0" y="4"/>
                  </a:cubicBezTo>
                  <a:cubicBezTo>
                    <a:pt x="0" y="4"/>
                    <a:pt x="0" y="4"/>
                    <a:pt x="0" y="4"/>
                  </a:cubicBezTo>
                  <a:cubicBezTo>
                    <a:pt x="0" y="4"/>
                    <a:pt x="0" y="3"/>
                    <a:pt x="0" y="3"/>
                  </a:cubicBezTo>
                  <a:cubicBezTo>
                    <a:pt x="0" y="3"/>
                    <a:pt x="0" y="3"/>
                    <a:pt x="0" y="3"/>
                  </a:cubicBezTo>
                  <a:cubicBezTo>
                    <a:pt x="0" y="1"/>
                    <a:pt x="2" y="0"/>
                    <a:pt x="3" y="0"/>
                  </a:cubicBezTo>
                  <a:cubicBezTo>
                    <a:pt x="3" y="0"/>
                    <a:pt x="3" y="0"/>
                    <a:pt x="3" y="0"/>
                  </a:cubicBezTo>
                  <a:cubicBezTo>
                    <a:pt x="3" y="0"/>
                    <a:pt x="4" y="0"/>
                    <a:pt x="4" y="0"/>
                  </a:cubicBezTo>
                  <a:cubicBezTo>
                    <a:pt x="4" y="0"/>
                    <a:pt x="4" y="0"/>
                    <a:pt x="4" y="0"/>
                  </a:cubicBezTo>
                  <a:cubicBezTo>
                    <a:pt x="12" y="2"/>
                    <a:pt x="12" y="2"/>
                    <a:pt x="12" y="2"/>
                  </a:cubicBezTo>
                  <a:cubicBezTo>
                    <a:pt x="14" y="3"/>
                    <a:pt x="15" y="4"/>
                    <a:pt x="15" y="6"/>
                  </a:cubicBezTo>
                  <a:cubicBezTo>
                    <a:pt x="15" y="6"/>
                    <a:pt x="15" y="6"/>
                    <a:pt x="15" y="6"/>
                  </a:cubicBezTo>
                  <a:cubicBezTo>
                    <a:pt x="15" y="6"/>
                    <a:pt x="15" y="6"/>
                    <a:pt x="15" y="7"/>
                  </a:cubicBezTo>
                  <a:cubicBezTo>
                    <a:pt x="15" y="7"/>
                    <a:pt x="15" y="7"/>
                    <a:pt x="15" y="7"/>
                  </a:cubicBezTo>
                  <a:cubicBezTo>
                    <a:pt x="14" y="8"/>
                    <a:pt x="13" y="9"/>
                    <a:pt x="11" y="9"/>
                  </a:cubicBezTo>
                  <a:cubicBezTo>
                    <a:pt x="11" y="9"/>
                    <a:pt x="11" y="9"/>
                    <a:pt x="11" y="9"/>
                  </a:cubicBezTo>
                  <a:cubicBezTo>
                    <a:pt x="11" y="9"/>
                    <a:pt x="11" y="9"/>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97"/>
            <p:cNvSpPr/>
            <p:nvPr/>
          </p:nvSpPr>
          <p:spPr bwMode="auto">
            <a:xfrm>
              <a:off x="5729288" y="3311526"/>
              <a:ext cx="95250" cy="127000"/>
            </a:xfrm>
            <a:custGeom>
              <a:avLst/>
              <a:gdLst>
                <a:gd name="T0" fmla="*/ 1 w 18"/>
                <a:gd name="T1" fmla="*/ 14 h 24"/>
                <a:gd name="T2" fmla="*/ 1 w 18"/>
                <a:gd name="T3" fmla="*/ 12 h 24"/>
                <a:gd name="T4" fmla="*/ 1 w 18"/>
                <a:gd name="T5" fmla="*/ 12 h 24"/>
                <a:gd name="T6" fmla="*/ 3 w 18"/>
                <a:gd name="T7" fmla="*/ 12 h 24"/>
                <a:gd name="T8" fmla="*/ 3 w 18"/>
                <a:gd name="T9" fmla="*/ 12 h 24"/>
                <a:gd name="T10" fmla="*/ 12 w 18"/>
                <a:gd name="T11" fmla="*/ 19 h 24"/>
                <a:gd name="T12" fmla="*/ 15 w 18"/>
                <a:gd name="T13" fmla="*/ 9 h 24"/>
                <a:gd name="T14" fmla="*/ 15 w 18"/>
                <a:gd name="T15" fmla="*/ 2 h 24"/>
                <a:gd name="T16" fmla="*/ 17 w 18"/>
                <a:gd name="T17" fmla="*/ 0 h 24"/>
                <a:gd name="T18" fmla="*/ 17 w 18"/>
                <a:gd name="T19" fmla="*/ 0 h 24"/>
                <a:gd name="T20" fmla="*/ 18 w 18"/>
                <a:gd name="T21" fmla="*/ 2 h 24"/>
                <a:gd name="T22" fmla="*/ 18 w 18"/>
                <a:gd name="T23" fmla="*/ 2 h 24"/>
                <a:gd name="T24" fmla="*/ 18 w 18"/>
                <a:gd name="T25" fmla="*/ 10 h 24"/>
                <a:gd name="T26" fmla="*/ 13 w 18"/>
                <a:gd name="T27" fmla="*/ 24 h 24"/>
                <a:gd name="T28" fmla="*/ 1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1" y="14"/>
                  </a:moveTo>
                  <a:cubicBezTo>
                    <a:pt x="1" y="14"/>
                    <a:pt x="0" y="13"/>
                    <a:pt x="1" y="12"/>
                  </a:cubicBezTo>
                  <a:cubicBezTo>
                    <a:pt x="1" y="12"/>
                    <a:pt x="1" y="12"/>
                    <a:pt x="1" y="12"/>
                  </a:cubicBezTo>
                  <a:cubicBezTo>
                    <a:pt x="1" y="11"/>
                    <a:pt x="2" y="11"/>
                    <a:pt x="3" y="12"/>
                  </a:cubicBezTo>
                  <a:cubicBezTo>
                    <a:pt x="3" y="12"/>
                    <a:pt x="3" y="12"/>
                    <a:pt x="3" y="12"/>
                  </a:cubicBezTo>
                  <a:cubicBezTo>
                    <a:pt x="12" y="19"/>
                    <a:pt x="12" y="19"/>
                    <a:pt x="12" y="19"/>
                  </a:cubicBezTo>
                  <a:cubicBezTo>
                    <a:pt x="15" y="9"/>
                    <a:pt x="15" y="9"/>
                    <a:pt x="15" y="9"/>
                  </a:cubicBezTo>
                  <a:cubicBezTo>
                    <a:pt x="15" y="2"/>
                    <a:pt x="15" y="2"/>
                    <a:pt x="15" y="2"/>
                  </a:cubicBezTo>
                  <a:cubicBezTo>
                    <a:pt x="15" y="1"/>
                    <a:pt x="16" y="0"/>
                    <a:pt x="17" y="0"/>
                  </a:cubicBezTo>
                  <a:cubicBezTo>
                    <a:pt x="17" y="0"/>
                    <a:pt x="17" y="0"/>
                    <a:pt x="17" y="0"/>
                  </a:cubicBezTo>
                  <a:cubicBezTo>
                    <a:pt x="17" y="0"/>
                    <a:pt x="18" y="1"/>
                    <a:pt x="18" y="2"/>
                  </a:cubicBezTo>
                  <a:cubicBezTo>
                    <a:pt x="18" y="2"/>
                    <a:pt x="18" y="2"/>
                    <a:pt x="18" y="2"/>
                  </a:cubicBezTo>
                  <a:cubicBezTo>
                    <a:pt x="18" y="10"/>
                    <a:pt x="18" y="10"/>
                    <a:pt x="18" y="10"/>
                  </a:cubicBezTo>
                  <a:cubicBezTo>
                    <a:pt x="13" y="24"/>
                    <a:pt x="13" y="24"/>
                    <a:pt x="13" y="24"/>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98"/>
            <p:cNvSpPr>
              <a:spLocks noEditPoints="1"/>
            </p:cNvSpPr>
            <p:nvPr/>
          </p:nvSpPr>
          <p:spPr bwMode="auto">
            <a:xfrm>
              <a:off x="5724525" y="3300413"/>
              <a:ext cx="111125" cy="153988"/>
            </a:xfrm>
            <a:custGeom>
              <a:avLst/>
              <a:gdLst>
                <a:gd name="T0" fmla="*/ 1 w 21"/>
                <a:gd name="T1" fmla="*/ 18 h 29"/>
                <a:gd name="T2" fmla="*/ 1 w 21"/>
                <a:gd name="T3" fmla="*/ 18 h 29"/>
                <a:gd name="T4" fmla="*/ 0 w 21"/>
                <a:gd name="T5" fmla="*/ 15 h 29"/>
                <a:gd name="T6" fmla="*/ 0 w 21"/>
                <a:gd name="T7" fmla="*/ 15 h 29"/>
                <a:gd name="T8" fmla="*/ 0 w 21"/>
                <a:gd name="T9" fmla="*/ 13 h 29"/>
                <a:gd name="T10" fmla="*/ 0 w 21"/>
                <a:gd name="T11" fmla="*/ 13 h 29"/>
                <a:gd name="T12" fmla="*/ 3 w 21"/>
                <a:gd name="T13" fmla="*/ 11 h 29"/>
                <a:gd name="T14" fmla="*/ 3 w 21"/>
                <a:gd name="T15" fmla="*/ 11 h 29"/>
                <a:gd name="T16" fmla="*/ 5 w 21"/>
                <a:gd name="T17" fmla="*/ 12 h 29"/>
                <a:gd name="T18" fmla="*/ 5 w 21"/>
                <a:gd name="T19" fmla="*/ 12 h 29"/>
                <a:gd name="T20" fmla="*/ 12 w 21"/>
                <a:gd name="T21" fmla="*/ 17 h 29"/>
                <a:gd name="T22" fmla="*/ 14 w 21"/>
                <a:gd name="T23" fmla="*/ 11 h 29"/>
                <a:gd name="T24" fmla="*/ 14 w 21"/>
                <a:gd name="T25" fmla="*/ 4 h 29"/>
                <a:gd name="T26" fmla="*/ 18 w 21"/>
                <a:gd name="T27" fmla="*/ 0 h 29"/>
                <a:gd name="T28" fmla="*/ 18 w 21"/>
                <a:gd name="T29" fmla="*/ 0 h 29"/>
                <a:gd name="T30" fmla="*/ 21 w 21"/>
                <a:gd name="T31" fmla="*/ 4 h 29"/>
                <a:gd name="T32" fmla="*/ 21 w 21"/>
                <a:gd name="T33" fmla="*/ 4 h 29"/>
                <a:gd name="T34" fmla="*/ 21 w 21"/>
                <a:gd name="T35" fmla="*/ 12 h 29"/>
                <a:gd name="T36" fmla="*/ 15 w 21"/>
                <a:gd name="T37" fmla="*/ 29 h 29"/>
                <a:gd name="T38" fmla="*/ 1 w 21"/>
                <a:gd name="T39" fmla="*/ 18 h 29"/>
                <a:gd name="T40" fmla="*/ 2 w 21"/>
                <a:gd name="T41" fmla="*/ 16 h 29"/>
                <a:gd name="T42" fmla="*/ 3 w 21"/>
                <a:gd name="T43" fmla="*/ 15 h 29"/>
                <a:gd name="T44" fmla="*/ 3 w 21"/>
                <a:gd name="T45" fmla="*/ 15 h 29"/>
                <a:gd name="T46" fmla="*/ 3 w 21"/>
                <a:gd name="T47" fmla="*/ 15 h 29"/>
                <a:gd name="T48" fmla="*/ 2 w 21"/>
                <a:gd name="T49" fmla="*/ 16 h 29"/>
                <a:gd name="T50" fmla="*/ 3 w 21"/>
                <a:gd name="T51" fmla="*/ 15 h 29"/>
                <a:gd name="T52" fmla="*/ 3 w 21"/>
                <a:gd name="T53" fmla="*/ 15 h 29"/>
                <a:gd name="T54" fmla="*/ 3 w 21"/>
                <a:gd name="T55" fmla="*/ 15 h 29"/>
                <a:gd name="T56" fmla="*/ 3 w 21"/>
                <a:gd name="T57" fmla="*/ 15 h 29"/>
                <a:gd name="T58" fmla="*/ 3 w 21"/>
                <a:gd name="T59" fmla="*/ 15 h 29"/>
                <a:gd name="T60" fmla="*/ 3 w 21"/>
                <a:gd name="T61" fmla="*/ 15 h 29"/>
                <a:gd name="T62" fmla="*/ 3 w 21"/>
                <a:gd name="T6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9">
                  <a:moveTo>
                    <a:pt x="1" y="18"/>
                  </a:moveTo>
                  <a:cubicBezTo>
                    <a:pt x="1" y="18"/>
                    <a:pt x="1" y="18"/>
                    <a:pt x="1" y="18"/>
                  </a:cubicBezTo>
                  <a:cubicBezTo>
                    <a:pt x="0" y="17"/>
                    <a:pt x="0" y="16"/>
                    <a:pt x="0" y="15"/>
                  </a:cubicBezTo>
                  <a:cubicBezTo>
                    <a:pt x="0" y="15"/>
                    <a:pt x="0" y="15"/>
                    <a:pt x="0" y="15"/>
                  </a:cubicBezTo>
                  <a:cubicBezTo>
                    <a:pt x="0" y="14"/>
                    <a:pt x="0" y="13"/>
                    <a:pt x="0" y="13"/>
                  </a:cubicBezTo>
                  <a:cubicBezTo>
                    <a:pt x="0" y="13"/>
                    <a:pt x="0" y="13"/>
                    <a:pt x="0" y="13"/>
                  </a:cubicBezTo>
                  <a:cubicBezTo>
                    <a:pt x="1" y="12"/>
                    <a:pt x="2" y="11"/>
                    <a:pt x="3" y="11"/>
                  </a:cubicBezTo>
                  <a:cubicBezTo>
                    <a:pt x="3" y="11"/>
                    <a:pt x="3" y="11"/>
                    <a:pt x="3" y="11"/>
                  </a:cubicBezTo>
                  <a:cubicBezTo>
                    <a:pt x="4" y="11"/>
                    <a:pt x="5" y="12"/>
                    <a:pt x="5" y="12"/>
                  </a:cubicBezTo>
                  <a:cubicBezTo>
                    <a:pt x="5" y="12"/>
                    <a:pt x="5" y="12"/>
                    <a:pt x="5" y="12"/>
                  </a:cubicBezTo>
                  <a:cubicBezTo>
                    <a:pt x="12" y="17"/>
                    <a:pt x="12" y="17"/>
                    <a:pt x="12" y="17"/>
                  </a:cubicBezTo>
                  <a:cubicBezTo>
                    <a:pt x="14" y="11"/>
                    <a:pt x="14" y="11"/>
                    <a:pt x="14" y="11"/>
                  </a:cubicBezTo>
                  <a:cubicBezTo>
                    <a:pt x="14" y="4"/>
                    <a:pt x="14" y="4"/>
                    <a:pt x="14" y="4"/>
                  </a:cubicBezTo>
                  <a:cubicBezTo>
                    <a:pt x="14" y="2"/>
                    <a:pt x="16" y="0"/>
                    <a:pt x="18" y="0"/>
                  </a:cubicBezTo>
                  <a:cubicBezTo>
                    <a:pt x="18" y="0"/>
                    <a:pt x="18" y="0"/>
                    <a:pt x="18" y="0"/>
                  </a:cubicBezTo>
                  <a:cubicBezTo>
                    <a:pt x="20" y="0"/>
                    <a:pt x="21" y="2"/>
                    <a:pt x="21" y="4"/>
                  </a:cubicBezTo>
                  <a:cubicBezTo>
                    <a:pt x="21" y="4"/>
                    <a:pt x="21" y="4"/>
                    <a:pt x="21" y="4"/>
                  </a:cubicBezTo>
                  <a:cubicBezTo>
                    <a:pt x="21" y="12"/>
                    <a:pt x="21" y="12"/>
                    <a:pt x="21" y="12"/>
                  </a:cubicBezTo>
                  <a:cubicBezTo>
                    <a:pt x="15" y="29"/>
                    <a:pt x="15" y="29"/>
                    <a:pt x="15" y="29"/>
                  </a:cubicBezTo>
                  <a:cubicBezTo>
                    <a:pt x="1" y="18"/>
                    <a:pt x="1" y="18"/>
                    <a:pt x="1" y="18"/>
                  </a:cubicBezTo>
                  <a:close/>
                  <a:moveTo>
                    <a:pt x="2" y="16"/>
                  </a:moveTo>
                  <a:cubicBezTo>
                    <a:pt x="3" y="15"/>
                    <a:pt x="3" y="15"/>
                    <a:pt x="3" y="15"/>
                  </a:cubicBezTo>
                  <a:cubicBezTo>
                    <a:pt x="3" y="15"/>
                    <a:pt x="3" y="15"/>
                    <a:pt x="3" y="15"/>
                  </a:cubicBezTo>
                  <a:cubicBezTo>
                    <a:pt x="3" y="15"/>
                    <a:pt x="3" y="15"/>
                    <a:pt x="3" y="15"/>
                  </a:cubicBezTo>
                  <a:cubicBezTo>
                    <a:pt x="2" y="16"/>
                    <a:pt x="2" y="16"/>
                    <a:pt x="2" y="16"/>
                  </a:cubicBezTo>
                  <a:close/>
                  <a:moveTo>
                    <a:pt x="3" y="15"/>
                  </a:moveTo>
                  <a:cubicBezTo>
                    <a:pt x="3" y="15"/>
                    <a:pt x="3" y="15"/>
                    <a:pt x="3" y="15"/>
                  </a:cubicBezTo>
                  <a:cubicBezTo>
                    <a:pt x="3" y="15"/>
                    <a:pt x="3" y="15"/>
                    <a:pt x="3" y="15"/>
                  </a:cubicBezTo>
                  <a:cubicBezTo>
                    <a:pt x="3" y="15"/>
                    <a:pt x="3" y="15"/>
                    <a:pt x="3" y="15"/>
                  </a:cubicBezTo>
                  <a:close/>
                  <a:moveTo>
                    <a:pt x="3" y="15"/>
                  </a:move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99"/>
            <p:cNvSpPr/>
            <p:nvPr/>
          </p:nvSpPr>
          <p:spPr bwMode="auto">
            <a:xfrm>
              <a:off x="5808663" y="3338513"/>
              <a:ext cx="84138" cy="88900"/>
            </a:xfrm>
            <a:custGeom>
              <a:avLst/>
              <a:gdLst>
                <a:gd name="T0" fmla="*/ 0 w 16"/>
                <a:gd name="T1" fmla="*/ 5 h 17"/>
                <a:gd name="T2" fmla="*/ 1 w 16"/>
                <a:gd name="T3" fmla="*/ 3 h 17"/>
                <a:gd name="T4" fmla="*/ 1 w 16"/>
                <a:gd name="T5" fmla="*/ 3 h 17"/>
                <a:gd name="T6" fmla="*/ 3 w 16"/>
                <a:gd name="T7" fmla="*/ 3 h 17"/>
                <a:gd name="T8" fmla="*/ 3 w 16"/>
                <a:gd name="T9" fmla="*/ 3 h 17"/>
                <a:gd name="T10" fmla="*/ 9 w 16"/>
                <a:gd name="T11" fmla="*/ 11 h 17"/>
                <a:gd name="T12" fmla="*/ 13 w 16"/>
                <a:gd name="T13" fmla="*/ 1 h 17"/>
                <a:gd name="T14" fmla="*/ 15 w 16"/>
                <a:gd name="T15" fmla="*/ 1 h 17"/>
                <a:gd name="T16" fmla="*/ 15 w 16"/>
                <a:gd name="T17" fmla="*/ 1 h 17"/>
                <a:gd name="T18" fmla="*/ 16 w 16"/>
                <a:gd name="T19" fmla="*/ 2 h 17"/>
                <a:gd name="T20" fmla="*/ 16 w 16"/>
                <a:gd name="T21" fmla="*/ 2 h 17"/>
                <a:gd name="T22" fmla="*/ 10 w 16"/>
                <a:gd name="T23" fmla="*/ 17 h 17"/>
                <a:gd name="T24" fmla="*/ 0 w 16"/>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7">
                  <a:moveTo>
                    <a:pt x="0" y="5"/>
                  </a:moveTo>
                  <a:cubicBezTo>
                    <a:pt x="0" y="5"/>
                    <a:pt x="0" y="4"/>
                    <a:pt x="1" y="3"/>
                  </a:cubicBezTo>
                  <a:cubicBezTo>
                    <a:pt x="1" y="3"/>
                    <a:pt x="1" y="3"/>
                    <a:pt x="1" y="3"/>
                  </a:cubicBezTo>
                  <a:cubicBezTo>
                    <a:pt x="1" y="3"/>
                    <a:pt x="2" y="3"/>
                    <a:pt x="3" y="3"/>
                  </a:cubicBezTo>
                  <a:cubicBezTo>
                    <a:pt x="3" y="3"/>
                    <a:pt x="3" y="3"/>
                    <a:pt x="3" y="3"/>
                  </a:cubicBezTo>
                  <a:cubicBezTo>
                    <a:pt x="9" y="11"/>
                    <a:pt x="9" y="11"/>
                    <a:pt x="9" y="11"/>
                  </a:cubicBezTo>
                  <a:cubicBezTo>
                    <a:pt x="13" y="1"/>
                    <a:pt x="13" y="1"/>
                    <a:pt x="13" y="1"/>
                  </a:cubicBezTo>
                  <a:cubicBezTo>
                    <a:pt x="13" y="1"/>
                    <a:pt x="14" y="0"/>
                    <a:pt x="15" y="1"/>
                  </a:cubicBezTo>
                  <a:cubicBezTo>
                    <a:pt x="15" y="1"/>
                    <a:pt x="15" y="1"/>
                    <a:pt x="15" y="1"/>
                  </a:cubicBezTo>
                  <a:cubicBezTo>
                    <a:pt x="16" y="1"/>
                    <a:pt x="16" y="2"/>
                    <a:pt x="16" y="2"/>
                  </a:cubicBezTo>
                  <a:cubicBezTo>
                    <a:pt x="16" y="2"/>
                    <a:pt x="16" y="2"/>
                    <a:pt x="16" y="2"/>
                  </a:cubicBezTo>
                  <a:cubicBezTo>
                    <a:pt x="10" y="17"/>
                    <a:pt x="10" y="17"/>
                    <a:pt x="10" y="17"/>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100"/>
            <p:cNvSpPr/>
            <p:nvPr/>
          </p:nvSpPr>
          <p:spPr bwMode="auto">
            <a:xfrm>
              <a:off x="5797550" y="3327401"/>
              <a:ext cx="106363" cy="115888"/>
            </a:xfrm>
            <a:custGeom>
              <a:avLst/>
              <a:gdLst>
                <a:gd name="T0" fmla="*/ 1 w 20"/>
                <a:gd name="T1" fmla="*/ 9 h 22"/>
                <a:gd name="T2" fmla="*/ 2 w 20"/>
                <a:gd name="T3" fmla="*/ 7 h 22"/>
                <a:gd name="T4" fmla="*/ 4 w 20"/>
                <a:gd name="T5" fmla="*/ 6 h 22"/>
                <a:gd name="T6" fmla="*/ 4 w 20"/>
                <a:gd name="T7" fmla="*/ 6 h 22"/>
                <a:gd name="T8" fmla="*/ 2 w 20"/>
                <a:gd name="T9" fmla="*/ 7 h 22"/>
                <a:gd name="T10" fmla="*/ 1 w 20"/>
                <a:gd name="T11" fmla="*/ 9 h 22"/>
                <a:gd name="T12" fmla="*/ 0 w 20"/>
                <a:gd name="T13" fmla="*/ 6 h 22"/>
                <a:gd name="T14" fmla="*/ 0 w 20"/>
                <a:gd name="T15" fmla="*/ 6 h 22"/>
                <a:gd name="T16" fmla="*/ 1 w 20"/>
                <a:gd name="T17" fmla="*/ 4 h 22"/>
                <a:gd name="T18" fmla="*/ 1 w 20"/>
                <a:gd name="T19" fmla="*/ 4 h 22"/>
                <a:gd name="T20" fmla="*/ 4 w 20"/>
                <a:gd name="T21" fmla="*/ 3 h 22"/>
                <a:gd name="T22" fmla="*/ 4 w 20"/>
                <a:gd name="T23" fmla="*/ 3 h 22"/>
                <a:gd name="T24" fmla="*/ 6 w 20"/>
                <a:gd name="T25" fmla="*/ 4 h 22"/>
                <a:gd name="T26" fmla="*/ 6 w 20"/>
                <a:gd name="T27" fmla="*/ 4 h 22"/>
                <a:gd name="T28" fmla="*/ 11 w 20"/>
                <a:gd name="T29" fmla="*/ 9 h 22"/>
                <a:gd name="T30" fmla="*/ 13 w 20"/>
                <a:gd name="T31" fmla="*/ 3 h 22"/>
                <a:gd name="T32" fmla="*/ 16 w 20"/>
                <a:gd name="T33" fmla="*/ 0 h 22"/>
                <a:gd name="T34" fmla="*/ 16 w 20"/>
                <a:gd name="T35" fmla="*/ 0 h 22"/>
                <a:gd name="T36" fmla="*/ 18 w 20"/>
                <a:gd name="T37" fmla="*/ 1 h 22"/>
                <a:gd name="T38" fmla="*/ 18 w 20"/>
                <a:gd name="T39" fmla="*/ 1 h 22"/>
                <a:gd name="T40" fmla="*/ 20 w 20"/>
                <a:gd name="T41" fmla="*/ 4 h 22"/>
                <a:gd name="T42" fmla="*/ 20 w 20"/>
                <a:gd name="T43" fmla="*/ 4 h 22"/>
                <a:gd name="T44" fmla="*/ 20 w 20"/>
                <a:gd name="T45" fmla="*/ 5 h 22"/>
                <a:gd name="T46" fmla="*/ 20 w 20"/>
                <a:gd name="T47" fmla="*/ 5 h 22"/>
                <a:gd name="T48" fmla="*/ 13 w 20"/>
                <a:gd name="T49" fmla="*/ 22 h 22"/>
                <a:gd name="T50" fmla="*/ 1 w 20"/>
                <a:gd name="T51"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 h="22">
                  <a:moveTo>
                    <a:pt x="1" y="9"/>
                  </a:moveTo>
                  <a:cubicBezTo>
                    <a:pt x="2" y="7"/>
                    <a:pt x="2" y="7"/>
                    <a:pt x="2" y="7"/>
                  </a:cubicBezTo>
                  <a:cubicBezTo>
                    <a:pt x="4" y="6"/>
                    <a:pt x="4" y="6"/>
                    <a:pt x="4" y="6"/>
                  </a:cubicBezTo>
                  <a:cubicBezTo>
                    <a:pt x="4" y="6"/>
                    <a:pt x="4" y="6"/>
                    <a:pt x="4" y="6"/>
                  </a:cubicBezTo>
                  <a:cubicBezTo>
                    <a:pt x="2" y="7"/>
                    <a:pt x="2" y="7"/>
                    <a:pt x="2" y="7"/>
                  </a:cubicBezTo>
                  <a:cubicBezTo>
                    <a:pt x="1" y="9"/>
                    <a:pt x="1" y="9"/>
                    <a:pt x="1" y="9"/>
                  </a:cubicBezTo>
                  <a:cubicBezTo>
                    <a:pt x="0" y="8"/>
                    <a:pt x="0" y="7"/>
                    <a:pt x="0" y="6"/>
                  </a:cubicBezTo>
                  <a:cubicBezTo>
                    <a:pt x="0" y="6"/>
                    <a:pt x="0" y="6"/>
                    <a:pt x="0" y="6"/>
                  </a:cubicBezTo>
                  <a:cubicBezTo>
                    <a:pt x="0" y="5"/>
                    <a:pt x="0" y="4"/>
                    <a:pt x="1" y="4"/>
                  </a:cubicBezTo>
                  <a:cubicBezTo>
                    <a:pt x="1" y="4"/>
                    <a:pt x="1" y="4"/>
                    <a:pt x="1" y="4"/>
                  </a:cubicBezTo>
                  <a:cubicBezTo>
                    <a:pt x="2" y="3"/>
                    <a:pt x="3" y="3"/>
                    <a:pt x="4" y="3"/>
                  </a:cubicBezTo>
                  <a:cubicBezTo>
                    <a:pt x="4" y="3"/>
                    <a:pt x="4" y="3"/>
                    <a:pt x="4" y="3"/>
                  </a:cubicBezTo>
                  <a:cubicBezTo>
                    <a:pt x="5" y="3"/>
                    <a:pt x="6" y="3"/>
                    <a:pt x="6" y="4"/>
                  </a:cubicBezTo>
                  <a:cubicBezTo>
                    <a:pt x="6" y="4"/>
                    <a:pt x="6" y="4"/>
                    <a:pt x="6" y="4"/>
                  </a:cubicBezTo>
                  <a:cubicBezTo>
                    <a:pt x="11" y="9"/>
                    <a:pt x="11" y="9"/>
                    <a:pt x="11" y="9"/>
                  </a:cubicBezTo>
                  <a:cubicBezTo>
                    <a:pt x="13" y="3"/>
                    <a:pt x="13" y="3"/>
                    <a:pt x="13" y="3"/>
                  </a:cubicBezTo>
                  <a:cubicBezTo>
                    <a:pt x="14" y="1"/>
                    <a:pt x="15" y="0"/>
                    <a:pt x="16" y="0"/>
                  </a:cubicBezTo>
                  <a:cubicBezTo>
                    <a:pt x="16" y="0"/>
                    <a:pt x="16" y="0"/>
                    <a:pt x="16" y="0"/>
                  </a:cubicBezTo>
                  <a:cubicBezTo>
                    <a:pt x="17" y="0"/>
                    <a:pt x="17" y="0"/>
                    <a:pt x="18" y="1"/>
                  </a:cubicBezTo>
                  <a:cubicBezTo>
                    <a:pt x="18" y="1"/>
                    <a:pt x="18" y="1"/>
                    <a:pt x="18" y="1"/>
                  </a:cubicBezTo>
                  <a:cubicBezTo>
                    <a:pt x="19" y="1"/>
                    <a:pt x="20" y="3"/>
                    <a:pt x="20" y="4"/>
                  </a:cubicBezTo>
                  <a:cubicBezTo>
                    <a:pt x="20" y="4"/>
                    <a:pt x="20" y="4"/>
                    <a:pt x="20" y="4"/>
                  </a:cubicBezTo>
                  <a:cubicBezTo>
                    <a:pt x="20" y="4"/>
                    <a:pt x="20" y="5"/>
                    <a:pt x="20" y="5"/>
                  </a:cubicBezTo>
                  <a:cubicBezTo>
                    <a:pt x="20" y="5"/>
                    <a:pt x="20" y="5"/>
                    <a:pt x="20" y="5"/>
                  </a:cubicBezTo>
                  <a:cubicBezTo>
                    <a:pt x="13" y="22"/>
                    <a:pt x="13" y="22"/>
                    <a:pt x="13" y="22"/>
                  </a:cubicBezTo>
                  <a:cubicBezTo>
                    <a:pt x="1" y="9"/>
                    <a:pt x="1" y="9"/>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101"/>
            <p:cNvSpPr>
              <a:spLocks noEditPoints="1"/>
            </p:cNvSpPr>
            <p:nvPr/>
          </p:nvSpPr>
          <p:spPr bwMode="auto">
            <a:xfrm>
              <a:off x="5580063" y="3348038"/>
              <a:ext cx="498475" cy="747713"/>
            </a:xfrm>
            <a:custGeom>
              <a:avLst/>
              <a:gdLst>
                <a:gd name="T0" fmla="*/ 13 w 94"/>
                <a:gd name="T1" fmla="*/ 109 h 142"/>
                <a:gd name="T2" fmla="*/ 0 w 94"/>
                <a:gd name="T3" fmla="*/ 50 h 142"/>
                <a:gd name="T4" fmla="*/ 0 w 94"/>
                <a:gd name="T5" fmla="*/ 50 h 142"/>
                <a:gd name="T6" fmla="*/ 15 w 94"/>
                <a:gd name="T7" fmla="*/ 11 h 142"/>
                <a:gd name="T8" fmla="*/ 15 w 94"/>
                <a:gd name="T9" fmla="*/ 11 h 142"/>
                <a:gd name="T10" fmla="*/ 48 w 94"/>
                <a:gd name="T11" fmla="*/ 0 h 142"/>
                <a:gd name="T12" fmla="*/ 48 w 94"/>
                <a:gd name="T13" fmla="*/ 0 h 142"/>
                <a:gd name="T14" fmla="*/ 80 w 94"/>
                <a:gd name="T15" fmla="*/ 10 h 142"/>
                <a:gd name="T16" fmla="*/ 80 w 94"/>
                <a:gd name="T17" fmla="*/ 10 h 142"/>
                <a:gd name="T18" fmla="*/ 94 w 94"/>
                <a:gd name="T19" fmla="*/ 49 h 142"/>
                <a:gd name="T20" fmla="*/ 94 w 94"/>
                <a:gd name="T21" fmla="*/ 49 h 142"/>
                <a:gd name="T22" fmla="*/ 79 w 94"/>
                <a:gd name="T23" fmla="*/ 109 h 142"/>
                <a:gd name="T24" fmla="*/ 79 w 94"/>
                <a:gd name="T25" fmla="*/ 109 h 142"/>
                <a:gd name="T26" fmla="*/ 46 w 94"/>
                <a:gd name="T27" fmla="*/ 142 h 142"/>
                <a:gd name="T28" fmla="*/ 46 w 94"/>
                <a:gd name="T29" fmla="*/ 142 h 142"/>
                <a:gd name="T30" fmla="*/ 13 w 94"/>
                <a:gd name="T31" fmla="*/ 109 h 142"/>
                <a:gd name="T32" fmla="*/ 77 w 94"/>
                <a:gd name="T33" fmla="*/ 108 h 142"/>
                <a:gd name="T34" fmla="*/ 91 w 94"/>
                <a:gd name="T35" fmla="*/ 49 h 142"/>
                <a:gd name="T36" fmla="*/ 91 w 94"/>
                <a:gd name="T37" fmla="*/ 49 h 142"/>
                <a:gd name="T38" fmla="*/ 48 w 94"/>
                <a:gd name="T39" fmla="*/ 3 h 142"/>
                <a:gd name="T40" fmla="*/ 48 w 94"/>
                <a:gd name="T41" fmla="*/ 3 h 142"/>
                <a:gd name="T42" fmla="*/ 3 w 94"/>
                <a:gd name="T43" fmla="*/ 50 h 142"/>
                <a:gd name="T44" fmla="*/ 3 w 94"/>
                <a:gd name="T45" fmla="*/ 50 h 142"/>
                <a:gd name="T46" fmla="*/ 16 w 94"/>
                <a:gd name="T47" fmla="*/ 108 h 142"/>
                <a:gd name="T48" fmla="*/ 16 w 94"/>
                <a:gd name="T49" fmla="*/ 108 h 142"/>
                <a:gd name="T50" fmla="*/ 46 w 94"/>
                <a:gd name="T51" fmla="*/ 139 h 142"/>
                <a:gd name="T52" fmla="*/ 46 w 94"/>
                <a:gd name="T53" fmla="*/ 139 h 142"/>
                <a:gd name="T54" fmla="*/ 77 w 94"/>
                <a:gd name="T55" fmla="*/ 10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42">
                  <a:moveTo>
                    <a:pt x="13" y="109"/>
                  </a:moveTo>
                  <a:cubicBezTo>
                    <a:pt x="5" y="91"/>
                    <a:pt x="0" y="68"/>
                    <a:pt x="0" y="50"/>
                  </a:cubicBezTo>
                  <a:cubicBezTo>
                    <a:pt x="0" y="50"/>
                    <a:pt x="0" y="50"/>
                    <a:pt x="0" y="50"/>
                  </a:cubicBezTo>
                  <a:cubicBezTo>
                    <a:pt x="0" y="31"/>
                    <a:pt x="6" y="18"/>
                    <a:pt x="15" y="11"/>
                  </a:cubicBezTo>
                  <a:cubicBezTo>
                    <a:pt x="15" y="11"/>
                    <a:pt x="15" y="11"/>
                    <a:pt x="15" y="11"/>
                  </a:cubicBezTo>
                  <a:cubicBezTo>
                    <a:pt x="24" y="3"/>
                    <a:pt x="36" y="0"/>
                    <a:pt x="48" y="0"/>
                  </a:cubicBezTo>
                  <a:cubicBezTo>
                    <a:pt x="48" y="0"/>
                    <a:pt x="48" y="0"/>
                    <a:pt x="48" y="0"/>
                  </a:cubicBezTo>
                  <a:cubicBezTo>
                    <a:pt x="60" y="0"/>
                    <a:pt x="71" y="3"/>
                    <a:pt x="80" y="10"/>
                  </a:cubicBezTo>
                  <a:cubicBezTo>
                    <a:pt x="80" y="10"/>
                    <a:pt x="80" y="10"/>
                    <a:pt x="80" y="10"/>
                  </a:cubicBezTo>
                  <a:cubicBezTo>
                    <a:pt x="89" y="18"/>
                    <a:pt x="94" y="30"/>
                    <a:pt x="94" y="49"/>
                  </a:cubicBezTo>
                  <a:cubicBezTo>
                    <a:pt x="94" y="49"/>
                    <a:pt x="94" y="49"/>
                    <a:pt x="94" y="49"/>
                  </a:cubicBezTo>
                  <a:cubicBezTo>
                    <a:pt x="94" y="68"/>
                    <a:pt x="88" y="91"/>
                    <a:pt x="79" y="109"/>
                  </a:cubicBezTo>
                  <a:cubicBezTo>
                    <a:pt x="79" y="109"/>
                    <a:pt x="79" y="109"/>
                    <a:pt x="79" y="109"/>
                  </a:cubicBezTo>
                  <a:cubicBezTo>
                    <a:pt x="70" y="127"/>
                    <a:pt x="59" y="142"/>
                    <a:pt x="46" y="142"/>
                  </a:cubicBezTo>
                  <a:cubicBezTo>
                    <a:pt x="46" y="142"/>
                    <a:pt x="46" y="142"/>
                    <a:pt x="46" y="142"/>
                  </a:cubicBezTo>
                  <a:cubicBezTo>
                    <a:pt x="33" y="142"/>
                    <a:pt x="22" y="128"/>
                    <a:pt x="13" y="109"/>
                  </a:cubicBezTo>
                  <a:close/>
                  <a:moveTo>
                    <a:pt x="77" y="108"/>
                  </a:moveTo>
                  <a:cubicBezTo>
                    <a:pt x="85" y="90"/>
                    <a:pt x="91" y="67"/>
                    <a:pt x="91" y="49"/>
                  </a:cubicBezTo>
                  <a:cubicBezTo>
                    <a:pt x="91" y="49"/>
                    <a:pt x="91" y="49"/>
                    <a:pt x="91" y="49"/>
                  </a:cubicBezTo>
                  <a:cubicBezTo>
                    <a:pt x="91" y="13"/>
                    <a:pt x="71" y="3"/>
                    <a:pt x="48" y="3"/>
                  </a:cubicBezTo>
                  <a:cubicBezTo>
                    <a:pt x="48" y="3"/>
                    <a:pt x="48" y="3"/>
                    <a:pt x="48" y="3"/>
                  </a:cubicBezTo>
                  <a:cubicBezTo>
                    <a:pt x="25" y="3"/>
                    <a:pt x="3" y="14"/>
                    <a:pt x="3" y="50"/>
                  </a:cubicBezTo>
                  <a:cubicBezTo>
                    <a:pt x="3" y="50"/>
                    <a:pt x="3" y="50"/>
                    <a:pt x="3" y="50"/>
                  </a:cubicBezTo>
                  <a:cubicBezTo>
                    <a:pt x="3" y="68"/>
                    <a:pt x="8" y="90"/>
                    <a:pt x="16" y="108"/>
                  </a:cubicBezTo>
                  <a:cubicBezTo>
                    <a:pt x="16" y="108"/>
                    <a:pt x="16" y="108"/>
                    <a:pt x="16" y="108"/>
                  </a:cubicBezTo>
                  <a:cubicBezTo>
                    <a:pt x="24" y="126"/>
                    <a:pt x="35" y="139"/>
                    <a:pt x="46" y="139"/>
                  </a:cubicBezTo>
                  <a:cubicBezTo>
                    <a:pt x="46" y="139"/>
                    <a:pt x="46" y="139"/>
                    <a:pt x="46" y="139"/>
                  </a:cubicBezTo>
                  <a:cubicBezTo>
                    <a:pt x="56" y="139"/>
                    <a:pt x="68" y="126"/>
                    <a:pt x="7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102"/>
            <p:cNvSpPr>
              <a:spLocks noEditPoints="1"/>
            </p:cNvSpPr>
            <p:nvPr/>
          </p:nvSpPr>
          <p:spPr bwMode="auto">
            <a:xfrm>
              <a:off x="5570538" y="3338513"/>
              <a:ext cx="519113" cy="768350"/>
            </a:xfrm>
            <a:custGeom>
              <a:avLst/>
              <a:gdLst>
                <a:gd name="T0" fmla="*/ 14 w 98"/>
                <a:gd name="T1" fmla="*/ 112 h 146"/>
                <a:gd name="T2" fmla="*/ 15 w 98"/>
                <a:gd name="T3" fmla="*/ 111 h 146"/>
                <a:gd name="T4" fmla="*/ 14 w 98"/>
                <a:gd name="T5" fmla="*/ 112 h 146"/>
                <a:gd name="T6" fmla="*/ 0 w 98"/>
                <a:gd name="T7" fmla="*/ 52 h 146"/>
                <a:gd name="T8" fmla="*/ 0 w 98"/>
                <a:gd name="T9" fmla="*/ 52 h 146"/>
                <a:gd name="T10" fmla="*/ 0 w 98"/>
                <a:gd name="T11" fmla="*/ 52 h 146"/>
                <a:gd name="T12" fmla="*/ 0 w 98"/>
                <a:gd name="T13" fmla="*/ 52 h 146"/>
                <a:gd name="T14" fmla="*/ 16 w 98"/>
                <a:gd name="T15" fmla="*/ 11 h 146"/>
                <a:gd name="T16" fmla="*/ 16 w 98"/>
                <a:gd name="T17" fmla="*/ 11 h 146"/>
                <a:gd name="T18" fmla="*/ 50 w 98"/>
                <a:gd name="T19" fmla="*/ 0 h 146"/>
                <a:gd name="T20" fmla="*/ 50 w 98"/>
                <a:gd name="T21" fmla="*/ 0 h 146"/>
                <a:gd name="T22" fmla="*/ 83 w 98"/>
                <a:gd name="T23" fmla="*/ 11 h 146"/>
                <a:gd name="T24" fmla="*/ 83 w 98"/>
                <a:gd name="T25" fmla="*/ 11 h 146"/>
                <a:gd name="T26" fmla="*/ 98 w 98"/>
                <a:gd name="T27" fmla="*/ 51 h 146"/>
                <a:gd name="T28" fmla="*/ 98 w 98"/>
                <a:gd name="T29" fmla="*/ 51 h 146"/>
                <a:gd name="T30" fmla="*/ 98 w 98"/>
                <a:gd name="T31" fmla="*/ 51 h 146"/>
                <a:gd name="T32" fmla="*/ 98 w 98"/>
                <a:gd name="T33" fmla="*/ 51 h 146"/>
                <a:gd name="T34" fmla="*/ 83 w 98"/>
                <a:gd name="T35" fmla="*/ 112 h 146"/>
                <a:gd name="T36" fmla="*/ 83 w 98"/>
                <a:gd name="T37" fmla="*/ 112 h 146"/>
                <a:gd name="T38" fmla="*/ 48 w 98"/>
                <a:gd name="T39" fmla="*/ 146 h 146"/>
                <a:gd name="T40" fmla="*/ 48 w 98"/>
                <a:gd name="T41" fmla="*/ 146 h 146"/>
                <a:gd name="T42" fmla="*/ 14 w 98"/>
                <a:gd name="T43" fmla="*/ 112 h 146"/>
                <a:gd name="T44" fmla="*/ 48 w 98"/>
                <a:gd name="T45" fmla="*/ 139 h 146"/>
                <a:gd name="T46" fmla="*/ 48 w 98"/>
                <a:gd name="T47" fmla="*/ 139 h 146"/>
                <a:gd name="T48" fmla="*/ 48 w 98"/>
                <a:gd name="T49" fmla="*/ 139 h 146"/>
                <a:gd name="T50" fmla="*/ 77 w 98"/>
                <a:gd name="T51" fmla="*/ 109 h 146"/>
                <a:gd name="T52" fmla="*/ 77 w 98"/>
                <a:gd name="T53" fmla="*/ 109 h 146"/>
                <a:gd name="T54" fmla="*/ 79 w 98"/>
                <a:gd name="T55" fmla="*/ 110 h 146"/>
                <a:gd name="T56" fmla="*/ 77 w 98"/>
                <a:gd name="T57" fmla="*/ 109 h 146"/>
                <a:gd name="T58" fmla="*/ 91 w 98"/>
                <a:gd name="T59" fmla="*/ 51 h 146"/>
                <a:gd name="T60" fmla="*/ 91 w 98"/>
                <a:gd name="T61" fmla="*/ 51 h 146"/>
                <a:gd name="T62" fmla="*/ 91 w 98"/>
                <a:gd name="T63" fmla="*/ 51 h 146"/>
                <a:gd name="T64" fmla="*/ 91 w 98"/>
                <a:gd name="T65" fmla="*/ 51 h 146"/>
                <a:gd name="T66" fmla="*/ 91 w 98"/>
                <a:gd name="T67" fmla="*/ 51 h 146"/>
                <a:gd name="T68" fmla="*/ 50 w 98"/>
                <a:gd name="T69" fmla="*/ 7 h 146"/>
                <a:gd name="T70" fmla="*/ 50 w 98"/>
                <a:gd name="T71" fmla="*/ 7 h 146"/>
                <a:gd name="T72" fmla="*/ 7 w 98"/>
                <a:gd name="T73" fmla="*/ 52 h 146"/>
                <a:gd name="T74" fmla="*/ 7 w 98"/>
                <a:gd name="T75" fmla="*/ 52 h 146"/>
                <a:gd name="T76" fmla="*/ 7 w 98"/>
                <a:gd name="T77" fmla="*/ 52 h 146"/>
                <a:gd name="T78" fmla="*/ 7 w 98"/>
                <a:gd name="T79" fmla="*/ 52 h 146"/>
                <a:gd name="T80" fmla="*/ 20 w 98"/>
                <a:gd name="T81" fmla="*/ 109 h 146"/>
                <a:gd name="T82" fmla="*/ 20 w 98"/>
                <a:gd name="T83" fmla="*/ 109 h 146"/>
                <a:gd name="T84" fmla="*/ 48 w 98"/>
                <a:gd name="T85" fmla="*/ 139 h 146"/>
                <a:gd name="T86" fmla="*/ 48 w 98"/>
                <a:gd name="T87" fmla="*/ 139 h 146"/>
                <a:gd name="T88" fmla="*/ 48 w 98"/>
                <a:gd name="T89" fmla="*/ 139 h 146"/>
                <a:gd name="T90" fmla="*/ 48 w 98"/>
                <a:gd name="T91" fmla="*/ 139 h 146"/>
                <a:gd name="T92" fmla="*/ 48 w 98"/>
                <a:gd name="T93" fmla="*/ 139 h 146"/>
                <a:gd name="T94" fmla="*/ 48 w 98"/>
                <a:gd name="T95" fmla="*/ 139 h 146"/>
                <a:gd name="T96" fmla="*/ 48 w 98"/>
                <a:gd name="T97" fmla="*/ 13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46">
                  <a:moveTo>
                    <a:pt x="14" y="112"/>
                  </a:moveTo>
                  <a:cubicBezTo>
                    <a:pt x="15" y="111"/>
                    <a:pt x="15" y="111"/>
                    <a:pt x="15" y="111"/>
                  </a:cubicBezTo>
                  <a:cubicBezTo>
                    <a:pt x="14" y="112"/>
                    <a:pt x="14" y="112"/>
                    <a:pt x="14" y="112"/>
                  </a:cubicBezTo>
                  <a:cubicBezTo>
                    <a:pt x="5" y="94"/>
                    <a:pt x="0" y="71"/>
                    <a:pt x="0" y="52"/>
                  </a:cubicBezTo>
                  <a:cubicBezTo>
                    <a:pt x="0" y="52"/>
                    <a:pt x="0" y="52"/>
                    <a:pt x="0" y="52"/>
                  </a:cubicBezTo>
                  <a:cubicBezTo>
                    <a:pt x="0" y="52"/>
                    <a:pt x="0" y="52"/>
                    <a:pt x="0" y="52"/>
                  </a:cubicBezTo>
                  <a:cubicBezTo>
                    <a:pt x="0" y="52"/>
                    <a:pt x="0" y="52"/>
                    <a:pt x="0" y="52"/>
                  </a:cubicBezTo>
                  <a:cubicBezTo>
                    <a:pt x="0" y="33"/>
                    <a:pt x="6" y="19"/>
                    <a:pt x="16" y="11"/>
                  </a:cubicBezTo>
                  <a:cubicBezTo>
                    <a:pt x="16" y="11"/>
                    <a:pt x="16" y="11"/>
                    <a:pt x="16" y="11"/>
                  </a:cubicBezTo>
                  <a:cubicBezTo>
                    <a:pt x="25" y="3"/>
                    <a:pt x="38" y="0"/>
                    <a:pt x="50" y="0"/>
                  </a:cubicBezTo>
                  <a:cubicBezTo>
                    <a:pt x="50" y="0"/>
                    <a:pt x="50" y="0"/>
                    <a:pt x="50" y="0"/>
                  </a:cubicBezTo>
                  <a:cubicBezTo>
                    <a:pt x="62" y="0"/>
                    <a:pt x="74" y="3"/>
                    <a:pt x="83" y="11"/>
                  </a:cubicBezTo>
                  <a:cubicBezTo>
                    <a:pt x="83" y="11"/>
                    <a:pt x="83" y="11"/>
                    <a:pt x="83" y="11"/>
                  </a:cubicBezTo>
                  <a:cubicBezTo>
                    <a:pt x="92" y="19"/>
                    <a:pt x="98" y="32"/>
                    <a:pt x="98" y="51"/>
                  </a:cubicBezTo>
                  <a:cubicBezTo>
                    <a:pt x="98" y="51"/>
                    <a:pt x="98" y="51"/>
                    <a:pt x="98" y="51"/>
                  </a:cubicBezTo>
                  <a:cubicBezTo>
                    <a:pt x="98" y="51"/>
                    <a:pt x="98" y="51"/>
                    <a:pt x="98" y="51"/>
                  </a:cubicBezTo>
                  <a:cubicBezTo>
                    <a:pt x="98" y="51"/>
                    <a:pt x="98" y="51"/>
                    <a:pt x="98" y="51"/>
                  </a:cubicBezTo>
                  <a:cubicBezTo>
                    <a:pt x="98" y="70"/>
                    <a:pt x="92" y="93"/>
                    <a:pt x="83" y="112"/>
                  </a:cubicBezTo>
                  <a:cubicBezTo>
                    <a:pt x="83" y="112"/>
                    <a:pt x="83" y="112"/>
                    <a:pt x="83" y="112"/>
                  </a:cubicBezTo>
                  <a:cubicBezTo>
                    <a:pt x="74" y="130"/>
                    <a:pt x="62" y="145"/>
                    <a:pt x="48" y="146"/>
                  </a:cubicBezTo>
                  <a:cubicBezTo>
                    <a:pt x="48" y="146"/>
                    <a:pt x="48" y="146"/>
                    <a:pt x="48" y="146"/>
                  </a:cubicBezTo>
                  <a:cubicBezTo>
                    <a:pt x="33" y="145"/>
                    <a:pt x="22" y="131"/>
                    <a:pt x="14" y="112"/>
                  </a:cubicBezTo>
                  <a:close/>
                  <a:moveTo>
                    <a:pt x="48" y="139"/>
                  </a:moveTo>
                  <a:cubicBezTo>
                    <a:pt x="48" y="139"/>
                    <a:pt x="48" y="139"/>
                    <a:pt x="48" y="139"/>
                  </a:cubicBezTo>
                  <a:cubicBezTo>
                    <a:pt x="48" y="139"/>
                    <a:pt x="48" y="139"/>
                    <a:pt x="48" y="139"/>
                  </a:cubicBezTo>
                  <a:cubicBezTo>
                    <a:pt x="57" y="139"/>
                    <a:pt x="68" y="127"/>
                    <a:pt x="77" y="109"/>
                  </a:cubicBezTo>
                  <a:cubicBezTo>
                    <a:pt x="77" y="109"/>
                    <a:pt x="77" y="109"/>
                    <a:pt x="77" y="109"/>
                  </a:cubicBezTo>
                  <a:cubicBezTo>
                    <a:pt x="79" y="110"/>
                    <a:pt x="79" y="110"/>
                    <a:pt x="79" y="110"/>
                  </a:cubicBezTo>
                  <a:cubicBezTo>
                    <a:pt x="77" y="109"/>
                    <a:pt x="77" y="109"/>
                    <a:pt x="77" y="109"/>
                  </a:cubicBezTo>
                  <a:cubicBezTo>
                    <a:pt x="85" y="91"/>
                    <a:pt x="91" y="69"/>
                    <a:pt x="91" y="51"/>
                  </a:cubicBezTo>
                  <a:cubicBezTo>
                    <a:pt x="91" y="51"/>
                    <a:pt x="91" y="51"/>
                    <a:pt x="91" y="51"/>
                  </a:cubicBezTo>
                  <a:cubicBezTo>
                    <a:pt x="91" y="51"/>
                    <a:pt x="91" y="51"/>
                    <a:pt x="91" y="51"/>
                  </a:cubicBezTo>
                  <a:cubicBezTo>
                    <a:pt x="91" y="51"/>
                    <a:pt x="91" y="51"/>
                    <a:pt x="91" y="51"/>
                  </a:cubicBezTo>
                  <a:cubicBezTo>
                    <a:pt x="91" y="51"/>
                    <a:pt x="91" y="51"/>
                    <a:pt x="91" y="51"/>
                  </a:cubicBezTo>
                  <a:cubicBezTo>
                    <a:pt x="90" y="16"/>
                    <a:pt x="72" y="8"/>
                    <a:pt x="50" y="7"/>
                  </a:cubicBezTo>
                  <a:cubicBezTo>
                    <a:pt x="50" y="7"/>
                    <a:pt x="50" y="7"/>
                    <a:pt x="50" y="7"/>
                  </a:cubicBezTo>
                  <a:cubicBezTo>
                    <a:pt x="27" y="7"/>
                    <a:pt x="7" y="17"/>
                    <a:pt x="7" y="52"/>
                  </a:cubicBezTo>
                  <a:cubicBezTo>
                    <a:pt x="7" y="52"/>
                    <a:pt x="7" y="52"/>
                    <a:pt x="7" y="52"/>
                  </a:cubicBezTo>
                  <a:cubicBezTo>
                    <a:pt x="7" y="52"/>
                    <a:pt x="7" y="52"/>
                    <a:pt x="7" y="52"/>
                  </a:cubicBezTo>
                  <a:cubicBezTo>
                    <a:pt x="7" y="52"/>
                    <a:pt x="7" y="52"/>
                    <a:pt x="7" y="52"/>
                  </a:cubicBezTo>
                  <a:cubicBezTo>
                    <a:pt x="7" y="70"/>
                    <a:pt x="12" y="92"/>
                    <a:pt x="20" y="109"/>
                  </a:cubicBezTo>
                  <a:cubicBezTo>
                    <a:pt x="20" y="109"/>
                    <a:pt x="20" y="109"/>
                    <a:pt x="20" y="109"/>
                  </a:cubicBezTo>
                  <a:cubicBezTo>
                    <a:pt x="28" y="127"/>
                    <a:pt x="39"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103"/>
            <p:cNvSpPr>
              <a:spLocks noEditPoints="1"/>
            </p:cNvSpPr>
            <p:nvPr/>
          </p:nvSpPr>
          <p:spPr bwMode="auto">
            <a:xfrm>
              <a:off x="5808663" y="3359151"/>
              <a:ext cx="127000" cy="547688"/>
            </a:xfrm>
            <a:custGeom>
              <a:avLst/>
              <a:gdLst>
                <a:gd name="T0" fmla="*/ 0 w 80"/>
                <a:gd name="T1" fmla="*/ 292 h 345"/>
                <a:gd name="T2" fmla="*/ 0 w 80"/>
                <a:gd name="T3" fmla="*/ 10 h 345"/>
                <a:gd name="T4" fmla="*/ 3 w 80"/>
                <a:gd name="T5" fmla="*/ 10 h 345"/>
                <a:gd name="T6" fmla="*/ 7 w 80"/>
                <a:gd name="T7" fmla="*/ 3 h 345"/>
                <a:gd name="T8" fmla="*/ 13 w 80"/>
                <a:gd name="T9" fmla="*/ 0 h 345"/>
                <a:gd name="T10" fmla="*/ 80 w 80"/>
                <a:gd name="T11" fmla="*/ 249 h 345"/>
                <a:gd name="T12" fmla="*/ 50 w 80"/>
                <a:gd name="T13" fmla="*/ 345 h 345"/>
                <a:gd name="T14" fmla="*/ 0 w 80"/>
                <a:gd name="T15" fmla="*/ 292 h 345"/>
                <a:gd name="T16" fmla="*/ 0 w 80"/>
                <a:gd name="T17" fmla="*/ 292 h 345"/>
                <a:gd name="T18" fmla="*/ 10 w 80"/>
                <a:gd name="T19" fmla="*/ 285 h 345"/>
                <a:gd name="T20" fmla="*/ 47 w 80"/>
                <a:gd name="T21" fmla="*/ 325 h 345"/>
                <a:gd name="T22" fmla="*/ 70 w 80"/>
                <a:gd name="T23" fmla="*/ 249 h 345"/>
                <a:gd name="T24" fmla="*/ 10 w 80"/>
                <a:gd name="T25" fmla="*/ 23 h 345"/>
                <a:gd name="T26" fmla="*/ 10 w 80"/>
                <a:gd name="T27" fmla="*/ 285 h 345"/>
                <a:gd name="T28" fmla="*/ 10 w 80"/>
                <a:gd name="T29" fmla="*/ 285 h 345"/>
                <a:gd name="T30" fmla="*/ 7 w 80"/>
                <a:gd name="T31" fmla="*/ 10 h 345"/>
                <a:gd name="T32" fmla="*/ 10 w 80"/>
                <a:gd name="T33" fmla="*/ 7 h 345"/>
                <a:gd name="T34" fmla="*/ 7 w 80"/>
                <a:gd name="T35" fmla="*/ 10 h 345"/>
                <a:gd name="T36" fmla="*/ 7 w 80"/>
                <a:gd name="T37" fmla="*/ 1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345">
                  <a:moveTo>
                    <a:pt x="0" y="292"/>
                  </a:moveTo>
                  <a:lnTo>
                    <a:pt x="0" y="10"/>
                  </a:lnTo>
                  <a:lnTo>
                    <a:pt x="3" y="10"/>
                  </a:lnTo>
                  <a:lnTo>
                    <a:pt x="7" y="3"/>
                  </a:lnTo>
                  <a:lnTo>
                    <a:pt x="13" y="0"/>
                  </a:lnTo>
                  <a:lnTo>
                    <a:pt x="80" y="249"/>
                  </a:lnTo>
                  <a:lnTo>
                    <a:pt x="50" y="345"/>
                  </a:lnTo>
                  <a:lnTo>
                    <a:pt x="0" y="292"/>
                  </a:lnTo>
                  <a:lnTo>
                    <a:pt x="0" y="292"/>
                  </a:lnTo>
                  <a:close/>
                  <a:moveTo>
                    <a:pt x="10" y="285"/>
                  </a:moveTo>
                  <a:lnTo>
                    <a:pt x="47" y="325"/>
                  </a:lnTo>
                  <a:lnTo>
                    <a:pt x="70" y="249"/>
                  </a:lnTo>
                  <a:lnTo>
                    <a:pt x="10" y="23"/>
                  </a:lnTo>
                  <a:lnTo>
                    <a:pt x="10" y="285"/>
                  </a:lnTo>
                  <a:lnTo>
                    <a:pt x="10" y="285"/>
                  </a:lnTo>
                  <a:close/>
                  <a:moveTo>
                    <a:pt x="7" y="10"/>
                  </a:moveTo>
                  <a:lnTo>
                    <a:pt x="10" y="7"/>
                  </a:lnTo>
                  <a:lnTo>
                    <a:pt x="7" y="10"/>
                  </a:lnTo>
                  <a:lnTo>
                    <a:pt x="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4"/>
            <p:cNvSpPr>
              <a:spLocks noEditPoints="1"/>
            </p:cNvSpPr>
            <p:nvPr/>
          </p:nvSpPr>
          <p:spPr bwMode="auto">
            <a:xfrm>
              <a:off x="5797550" y="3338513"/>
              <a:ext cx="149225" cy="588963"/>
            </a:xfrm>
            <a:custGeom>
              <a:avLst/>
              <a:gdLst>
                <a:gd name="T0" fmla="*/ 4 w 94"/>
                <a:gd name="T1" fmla="*/ 308 h 371"/>
                <a:gd name="T2" fmla="*/ 7 w 94"/>
                <a:gd name="T3" fmla="*/ 305 h 371"/>
                <a:gd name="T4" fmla="*/ 14 w 94"/>
                <a:gd name="T5" fmla="*/ 305 h 371"/>
                <a:gd name="T6" fmla="*/ 7 w 94"/>
                <a:gd name="T7" fmla="*/ 305 h 371"/>
                <a:gd name="T8" fmla="*/ 4 w 94"/>
                <a:gd name="T9" fmla="*/ 308 h 371"/>
                <a:gd name="T10" fmla="*/ 0 w 94"/>
                <a:gd name="T11" fmla="*/ 305 h 371"/>
                <a:gd name="T12" fmla="*/ 0 w 94"/>
                <a:gd name="T13" fmla="*/ 20 h 371"/>
                <a:gd name="T14" fmla="*/ 4 w 94"/>
                <a:gd name="T15" fmla="*/ 20 h 371"/>
                <a:gd name="T16" fmla="*/ 4 w 94"/>
                <a:gd name="T17" fmla="*/ 16 h 371"/>
                <a:gd name="T18" fmla="*/ 10 w 94"/>
                <a:gd name="T19" fmla="*/ 13 h 371"/>
                <a:gd name="T20" fmla="*/ 24 w 94"/>
                <a:gd name="T21" fmla="*/ 0 h 371"/>
                <a:gd name="T22" fmla="*/ 94 w 94"/>
                <a:gd name="T23" fmla="*/ 262 h 371"/>
                <a:gd name="T24" fmla="*/ 60 w 94"/>
                <a:gd name="T25" fmla="*/ 371 h 371"/>
                <a:gd name="T26" fmla="*/ 4 w 94"/>
                <a:gd name="T27" fmla="*/ 308 h 371"/>
                <a:gd name="T28" fmla="*/ 4 w 94"/>
                <a:gd name="T29" fmla="*/ 308 h 371"/>
                <a:gd name="T30" fmla="*/ 50 w 94"/>
                <a:gd name="T31" fmla="*/ 325 h 371"/>
                <a:gd name="T32" fmla="*/ 70 w 94"/>
                <a:gd name="T33" fmla="*/ 262 h 371"/>
                <a:gd name="T34" fmla="*/ 24 w 94"/>
                <a:gd name="T35" fmla="*/ 89 h 371"/>
                <a:gd name="T36" fmla="*/ 24 w 94"/>
                <a:gd name="T37" fmla="*/ 298 h 371"/>
                <a:gd name="T38" fmla="*/ 50 w 94"/>
                <a:gd name="T39" fmla="*/ 325 h 371"/>
                <a:gd name="T40" fmla="*/ 50 w 94"/>
                <a:gd name="T41" fmla="*/ 325 h 371"/>
                <a:gd name="T42" fmla="*/ 14 w 94"/>
                <a:gd name="T43" fmla="*/ 36 h 371"/>
                <a:gd name="T44" fmla="*/ 20 w 94"/>
                <a:gd name="T45" fmla="*/ 36 h 371"/>
                <a:gd name="T46" fmla="*/ 17 w 94"/>
                <a:gd name="T47" fmla="*/ 26 h 371"/>
                <a:gd name="T48" fmla="*/ 14 w 94"/>
                <a:gd name="T49" fmla="*/ 29 h 371"/>
                <a:gd name="T50" fmla="*/ 14 w 94"/>
                <a:gd name="T51" fmla="*/ 26 h 371"/>
                <a:gd name="T52" fmla="*/ 14 w 94"/>
                <a:gd name="T53" fmla="*/ 26 h 371"/>
                <a:gd name="T54" fmla="*/ 14 w 94"/>
                <a:gd name="T55" fmla="*/ 36 h 371"/>
                <a:gd name="T56" fmla="*/ 14 w 94"/>
                <a:gd name="T57" fmla="*/ 36 h 371"/>
                <a:gd name="T58" fmla="*/ 14 w 94"/>
                <a:gd name="T59" fmla="*/ 29 h 371"/>
                <a:gd name="T60" fmla="*/ 14 w 94"/>
                <a:gd name="T61" fmla="*/ 26 h 371"/>
                <a:gd name="T62" fmla="*/ 14 w 94"/>
                <a:gd name="T63" fmla="*/ 29 h 371"/>
                <a:gd name="T64" fmla="*/ 14 w 94"/>
                <a:gd name="T65" fmla="*/ 29 h 371"/>
                <a:gd name="T66" fmla="*/ 14 w 94"/>
                <a:gd name="T67" fmla="*/ 29 h 371"/>
                <a:gd name="T68" fmla="*/ 14 w 94"/>
                <a:gd name="T69" fmla="*/ 26 h 371"/>
                <a:gd name="T70" fmla="*/ 14 w 94"/>
                <a:gd name="T71" fmla="*/ 26 h 371"/>
                <a:gd name="T72" fmla="*/ 14 w 94"/>
                <a:gd name="T73" fmla="*/ 29 h 371"/>
                <a:gd name="T74" fmla="*/ 14 w 94"/>
                <a:gd name="T75" fmla="*/ 2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371">
                  <a:moveTo>
                    <a:pt x="4" y="308"/>
                  </a:moveTo>
                  <a:lnTo>
                    <a:pt x="7" y="305"/>
                  </a:lnTo>
                  <a:lnTo>
                    <a:pt x="14" y="305"/>
                  </a:lnTo>
                  <a:lnTo>
                    <a:pt x="7" y="305"/>
                  </a:lnTo>
                  <a:lnTo>
                    <a:pt x="4" y="308"/>
                  </a:lnTo>
                  <a:lnTo>
                    <a:pt x="0" y="305"/>
                  </a:lnTo>
                  <a:lnTo>
                    <a:pt x="0" y="20"/>
                  </a:lnTo>
                  <a:lnTo>
                    <a:pt x="4" y="20"/>
                  </a:lnTo>
                  <a:lnTo>
                    <a:pt x="4" y="16"/>
                  </a:lnTo>
                  <a:lnTo>
                    <a:pt x="10" y="13"/>
                  </a:lnTo>
                  <a:lnTo>
                    <a:pt x="24" y="0"/>
                  </a:lnTo>
                  <a:lnTo>
                    <a:pt x="94" y="262"/>
                  </a:lnTo>
                  <a:lnTo>
                    <a:pt x="60" y="371"/>
                  </a:lnTo>
                  <a:lnTo>
                    <a:pt x="4" y="308"/>
                  </a:lnTo>
                  <a:lnTo>
                    <a:pt x="4" y="308"/>
                  </a:lnTo>
                  <a:close/>
                  <a:moveTo>
                    <a:pt x="50" y="325"/>
                  </a:moveTo>
                  <a:lnTo>
                    <a:pt x="70" y="262"/>
                  </a:lnTo>
                  <a:lnTo>
                    <a:pt x="24" y="89"/>
                  </a:lnTo>
                  <a:lnTo>
                    <a:pt x="24" y="298"/>
                  </a:lnTo>
                  <a:lnTo>
                    <a:pt x="50" y="325"/>
                  </a:lnTo>
                  <a:lnTo>
                    <a:pt x="50" y="325"/>
                  </a:lnTo>
                  <a:close/>
                  <a:moveTo>
                    <a:pt x="14" y="36"/>
                  </a:moveTo>
                  <a:lnTo>
                    <a:pt x="20" y="36"/>
                  </a:lnTo>
                  <a:lnTo>
                    <a:pt x="17" y="26"/>
                  </a:lnTo>
                  <a:lnTo>
                    <a:pt x="14" y="29"/>
                  </a:lnTo>
                  <a:lnTo>
                    <a:pt x="14" y="26"/>
                  </a:lnTo>
                  <a:lnTo>
                    <a:pt x="14" y="26"/>
                  </a:lnTo>
                  <a:lnTo>
                    <a:pt x="14" y="36"/>
                  </a:lnTo>
                  <a:lnTo>
                    <a:pt x="14" y="36"/>
                  </a:lnTo>
                  <a:close/>
                  <a:moveTo>
                    <a:pt x="14" y="29"/>
                  </a:moveTo>
                  <a:lnTo>
                    <a:pt x="14" y="26"/>
                  </a:lnTo>
                  <a:lnTo>
                    <a:pt x="14" y="29"/>
                  </a:lnTo>
                  <a:lnTo>
                    <a:pt x="14" y="29"/>
                  </a:lnTo>
                  <a:close/>
                  <a:moveTo>
                    <a:pt x="14" y="29"/>
                  </a:moveTo>
                  <a:lnTo>
                    <a:pt x="14" y="26"/>
                  </a:lnTo>
                  <a:lnTo>
                    <a:pt x="14" y="26"/>
                  </a:lnTo>
                  <a:lnTo>
                    <a:pt x="14" y="29"/>
                  </a:lnTo>
                  <a:lnTo>
                    <a:pt x="1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05"/>
            <p:cNvSpPr/>
            <p:nvPr/>
          </p:nvSpPr>
          <p:spPr bwMode="auto">
            <a:xfrm>
              <a:off x="6248400" y="3470276"/>
              <a:ext cx="42863" cy="73025"/>
            </a:xfrm>
            <a:custGeom>
              <a:avLst/>
              <a:gdLst>
                <a:gd name="T0" fmla="*/ 5 w 8"/>
                <a:gd name="T1" fmla="*/ 13 h 14"/>
                <a:gd name="T2" fmla="*/ 0 w 8"/>
                <a:gd name="T3" fmla="*/ 2 h 14"/>
                <a:gd name="T4" fmla="*/ 1 w 8"/>
                <a:gd name="T5" fmla="*/ 0 h 14"/>
                <a:gd name="T6" fmla="*/ 1 w 8"/>
                <a:gd name="T7" fmla="*/ 0 h 14"/>
                <a:gd name="T8" fmla="*/ 3 w 8"/>
                <a:gd name="T9" fmla="*/ 1 h 14"/>
                <a:gd name="T10" fmla="*/ 3 w 8"/>
                <a:gd name="T11" fmla="*/ 1 h 14"/>
                <a:gd name="T12" fmla="*/ 7 w 8"/>
                <a:gd name="T13" fmla="*/ 12 h 14"/>
                <a:gd name="T14" fmla="*/ 7 w 8"/>
                <a:gd name="T15" fmla="*/ 14 h 14"/>
                <a:gd name="T16" fmla="*/ 7 w 8"/>
                <a:gd name="T17" fmla="*/ 14 h 14"/>
                <a:gd name="T18" fmla="*/ 6 w 8"/>
                <a:gd name="T19" fmla="*/ 14 h 14"/>
                <a:gd name="T20" fmla="*/ 6 w 8"/>
                <a:gd name="T21" fmla="*/ 14 h 14"/>
                <a:gd name="T22" fmla="*/ 5 w 8"/>
                <a:gd name="T23"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4">
                  <a:moveTo>
                    <a:pt x="5" y="13"/>
                  </a:moveTo>
                  <a:cubicBezTo>
                    <a:pt x="0" y="2"/>
                    <a:pt x="0" y="2"/>
                    <a:pt x="0" y="2"/>
                  </a:cubicBezTo>
                  <a:cubicBezTo>
                    <a:pt x="0" y="1"/>
                    <a:pt x="0" y="1"/>
                    <a:pt x="1" y="0"/>
                  </a:cubicBezTo>
                  <a:cubicBezTo>
                    <a:pt x="1" y="0"/>
                    <a:pt x="1" y="0"/>
                    <a:pt x="1" y="0"/>
                  </a:cubicBezTo>
                  <a:cubicBezTo>
                    <a:pt x="2" y="0"/>
                    <a:pt x="3" y="0"/>
                    <a:pt x="3" y="1"/>
                  </a:cubicBezTo>
                  <a:cubicBezTo>
                    <a:pt x="3" y="1"/>
                    <a:pt x="3" y="1"/>
                    <a:pt x="3" y="1"/>
                  </a:cubicBezTo>
                  <a:cubicBezTo>
                    <a:pt x="7" y="12"/>
                    <a:pt x="7" y="12"/>
                    <a:pt x="7" y="12"/>
                  </a:cubicBezTo>
                  <a:cubicBezTo>
                    <a:pt x="8" y="13"/>
                    <a:pt x="7" y="14"/>
                    <a:pt x="7" y="14"/>
                  </a:cubicBezTo>
                  <a:cubicBezTo>
                    <a:pt x="7" y="14"/>
                    <a:pt x="7" y="14"/>
                    <a:pt x="7" y="14"/>
                  </a:cubicBezTo>
                  <a:cubicBezTo>
                    <a:pt x="6" y="14"/>
                    <a:pt x="6" y="14"/>
                    <a:pt x="6" y="14"/>
                  </a:cubicBezTo>
                  <a:cubicBezTo>
                    <a:pt x="6" y="14"/>
                    <a:pt x="6" y="14"/>
                    <a:pt x="6" y="14"/>
                  </a:cubicBezTo>
                  <a:cubicBezTo>
                    <a:pt x="5" y="14"/>
                    <a:pt x="5" y="14"/>
                    <a:pt x="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06"/>
            <p:cNvSpPr>
              <a:spLocks noEditPoints="1"/>
            </p:cNvSpPr>
            <p:nvPr/>
          </p:nvSpPr>
          <p:spPr bwMode="auto">
            <a:xfrm>
              <a:off x="6237288" y="3459163"/>
              <a:ext cx="63500" cy="95250"/>
            </a:xfrm>
            <a:custGeom>
              <a:avLst/>
              <a:gdLst>
                <a:gd name="T0" fmla="*/ 5 w 12"/>
                <a:gd name="T1" fmla="*/ 16 h 18"/>
                <a:gd name="T2" fmla="*/ 5 w 12"/>
                <a:gd name="T3" fmla="*/ 16 h 18"/>
                <a:gd name="T4" fmla="*/ 0 w 12"/>
                <a:gd name="T5" fmla="*/ 5 h 18"/>
                <a:gd name="T6" fmla="*/ 0 w 12"/>
                <a:gd name="T7" fmla="*/ 4 h 18"/>
                <a:gd name="T8" fmla="*/ 0 w 12"/>
                <a:gd name="T9" fmla="*/ 4 h 18"/>
                <a:gd name="T10" fmla="*/ 2 w 12"/>
                <a:gd name="T11" fmla="*/ 0 h 18"/>
                <a:gd name="T12" fmla="*/ 2 w 12"/>
                <a:gd name="T13" fmla="*/ 0 h 18"/>
                <a:gd name="T14" fmla="*/ 4 w 12"/>
                <a:gd name="T15" fmla="*/ 0 h 18"/>
                <a:gd name="T16" fmla="*/ 4 w 12"/>
                <a:gd name="T17" fmla="*/ 0 h 18"/>
                <a:gd name="T18" fmla="*/ 7 w 12"/>
                <a:gd name="T19" fmla="*/ 2 h 18"/>
                <a:gd name="T20" fmla="*/ 7 w 12"/>
                <a:gd name="T21" fmla="*/ 2 h 18"/>
                <a:gd name="T22" fmla="*/ 11 w 12"/>
                <a:gd name="T23" fmla="*/ 13 h 18"/>
                <a:gd name="T24" fmla="*/ 12 w 12"/>
                <a:gd name="T25" fmla="*/ 15 h 18"/>
                <a:gd name="T26" fmla="*/ 12 w 12"/>
                <a:gd name="T27" fmla="*/ 15 h 18"/>
                <a:gd name="T28" fmla="*/ 9 w 12"/>
                <a:gd name="T29" fmla="*/ 18 h 18"/>
                <a:gd name="T30" fmla="*/ 9 w 12"/>
                <a:gd name="T31" fmla="*/ 18 h 18"/>
                <a:gd name="T32" fmla="*/ 8 w 12"/>
                <a:gd name="T33" fmla="*/ 18 h 18"/>
                <a:gd name="T34" fmla="*/ 8 w 12"/>
                <a:gd name="T35" fmla="*/ 18 h 18"/>
                <a:gd name="T36" fmla="*/ 8 w 12"/>
                <a:gd name="T37" fmla="*/ 18 h 18"/>
                <a:gd name="T38" fmla="*/ 8 w 12"/>
                <a:gd name="T39" fmla="*/ 18 h 18"/>
                <a:gd name="T40" fmla="*/ 5 w 12"/>
                <a:gd name="T41" fmla="*/ 16 h 18"/>
                <a:gd name="T42" fmla="*/ 7 w 12"/>
                <a:gd name="T43" fmla="*/ 15 h 18"/>
                <a:gd name="T44" fmla="*/ 9 w 12"/>
                <a:gd name="T45" fmla="*/ 14 h 18"/>
                <a:gd name="T46" fmla="*/ 8 w 12"/>
                <a:gd name="T47" fmla="*/ 15 h 18"/>
                <a:gd name="T48" fmla="*/ 8 w 12"/>
                <a:gd name="T49" fmla="*/ 15 h 18"/>
                <a:gd name="T50" fmla="*/ 8 w 12"/>
                <a:gd name="T51" fmla="*/ 15 h 18"/>
                <a:gd name="T52" fmla="*/ 8 w 12"/>
                <a:gd name="T53" fmla="*/ 15 h 18"/>
                <a:gd name="T54" fmla="*/ 8 w 12"/>
                <a:gd name="T55" fmla="*/ 15 h 18"/>
                <a:gd name="T56" fmla="*/ 7 w 12"/>
                <a:gd name="T5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18">
                  <a:moveTo>
                    <a:pt x="5" y="16"/>
                  </a:moveTo>
                  <a:cubicBezTo>
                    <a:pt x="5" y="16"/>
                    <a:pt x="5" y="16"/>
                    <a:pt x="5" y="16"/>
                  </a:cubicBezTo>
                  <a:cubicBezTo>
                    <a:pt x="0" y="5"/>
                    <a:pt x="0" y="5"/>
                    <a:pt x="0" y="5"/>
                  </a:cubicBezTo>
                  <a:cubicBezTo>
                    <a:pt x="0" y="5"/>
                    <a:pt x="0" y="4"/>
                    <a:pt x="0" y="4"/>
                  </a:cubicBezTo>
                  <a:cubicBezTo>
                    <a:pt x="0" y="4"/>
                    <a:pt x="0" y="4"/>
                    <a:pt x="0" y="4"/>
                  </a:cubicBezTo>
                  <a:cubicBezTo>
                    <a:pt x="0" y="2"/>
                    <a:pt x="1" y="1"/>
                    <a:pt x="2" y="0"/>
                  </a:cubicBezTo>
                  <a:cubicBezTo>
                    <a:pt x="2" y="0"/>
                    <a:pt x="2" y="0"/>
                    <a:pt x="2" y="0"/>
                  </a:cubicBezTo>
                  <a:cubicBezTo>
                    <a:pt x="3" y="0"/>
                    <a:pt x="3" y="0"/>
                    <a:pt x="4" y="0"/>
                  </a:cubicBezTo>
                  <a:cubicBezTo>
                    <a:pt x="4" y="0"/>
                    <a:pt x="4" y="0"/>
                    <a:pt x="4" y="0"/>
                  </a:cubicBezTo>
                  <a:cubicBezTo>
                    <a:pt x="5" y="0"/>
                    <a:pt x="6" y="1"/>
                    <a:pt x="7" y="2"/>
                  </a:cubicBezTo>
                  <a:cubicBezTo>
                    <a:pt x="7" y="2"/>
                    <a:pt x="7" y="2"/>
                    <a:pt x="7" y="2"/>
                  </a:cubicBezTo>
                  <a:cubicBezTo>
                    <a:pt x="11" y="13"/>
                    <a:pt x="11" y="13"/>
                    <a:pt x="11" y="13"/>
                  </a:cubicBezTo>
                  <a:cubicBezTo>
                    <a:pt x="12" y="14"/>
                    <a:pt x="12" y="14"/>
                    <a:pt x="12" y="15"/>
                  </a:cubicBezTo>
                  <a:cubicBezTo>
                    <a:pt x="12" y="15"/>
                    <a:pt x="12" y="15"/>
                    <a:pt x="12" y="15"/>
                  </a:cubicBezTo>
                  <a:cubicBezTo>
                    <a:pt x="12" y="16"/>
                    <a:pt x="11" y="17"/>
                    <a:pt x="9" y="18"/>
                  </a:cubicBezTo>
                  <a:cubicBezTo>
                    <a:pt x="9" y="18"/>
                    <a:pt x="9" y="18"/>
                    <a:pt x="9" y="18"/>
                  </a:cubicBezTo>
                  <a:cubicBezTo>
                    <a:pt x="9" y="18"/>
                    <a:pt x="8" y="18"/>
                    <a:pt x="8" y="18"/>
                  </a:cubicBezTo>
                  <a:cubicBezTo>
                    <a:pt x="8" y="18"/>
                    <a:pt x="8" y="18"/>
                    <a:pt x="8" y="18"/>
                  </a:cubicBezTo>
                  <a:cubicBezTo>
                    <a:pt x="8" y="18"/>
                    <a:pt x="8" y="18"/>
                    <a:pt x="8" y="18"/>
                  </a:cubicBezTo>
                  <a:cubicBezTo>
                    <a:pt x="8" y="18"/>
                    <a:pt x="8" y="18"/>
                    <a:pt x="8" y="18"/>
                  </a:cubicBezTo>
                  <a:cubicBezTo>
                    <a:pt x="7" y="18"/>
                    <a:pt x="5" y="17"/>
                    <a:pt x="5" y="16"/>
                  </a:cubicBezTo>
                  <a:close/>
                  <a:moveTo>
                    <a:pt x="7" y="15"/>
                  </a:moveTo>
                  <a:cubicBezTo>
                    <a:pt x="9" y="14"/>
                    <a:pt x="9" y="14"/>
                    <a:pt x="9" y="14"/>
                  </a:cubicBezTo>
                  <a:cubicBezTo>
                    <a:pt x="8" y="15"/>
                    <a:pt x="8" y="15"/>
                    <a:pt x="8" y="15"/>
                  </a:cubicBezTo>
                  <a:cubicBezTo>
                    <a:pt x="8" y="15"/>
                    <a:pt x="8" y="15"/>
                    <a:pt x="8" y="15"/>
                  </a:cubicBezTo>
                  <a:cubicBezTo>
                    <a:pt x="8" y="15"/>
                    <a:pt x="8" y="15"/>
                    <a:pt x="8" y="15"/>
                  </a:cubicBezTo>
                  <a:cubicBezTo>
                    <a:pt x="8" y="15"/>
                    <a:pt x="8" y="15"/>
                    <a:pt x="8" y="15"/>
                  </a:cubicBezTo>
                  <a:cubicBezTo>
                    <a:pt x="8" y="15"/>
                    <a:pt x="8" y="15"/>
                    <a:pt x="8" y="15"/>
                  </a:cubicBezTo>
                  <a:cubicBezTo>
                    <a:pt x="7" y="15"/>
                    <a:pt x="7" y="15"/>
                    <a:pt x="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07"/>
            <p:cNvSpPr/>
            <p:nvPr/>
          </p:nvSpPr>
          <p:spPr bwMode="auto">
            <a:xfrm>
              <a:off x="6062663" y="3443288"/>
              <a:ext cx="238125" cy="327025"/>
            </a:xfrm>
            <a:custGeom>
              <a:avLst/>
              <a:gdLst>
                <a:gd name="T0" fmla="*/ 0 w 45"/>
                <a:gd name="T1" fmla="*/ 42 h 62"/>
                <a:gd name="T2" fmla="*/ 0 w 45"/>
                <a:gd name="T3" fmla="*/ 40 h 62"/>
                <a:gd name="T4" fmla="*/ 0 w 45"/>
                <a:gd name="T5" fmla="*/ 40 h 62"/>
                <a:gd name="T6" fmla="*/ 3 w 45"/>
                <a:gd name="T7" fmla="*/ 40 h 62"/>
                <a:gd name="T8" fmla="*/ 3 w 45"/>
                <a:gd name="T9" fmla="*/ 40 h 62"/>
                <a:gd name="T10" fmla="*/ 20 w 45"/>
                <a:gd name="T11" fmla="*/ 57 h 62"/>
                <a:gd name="T12" fmla="*/ 42 w 45"/>
                <a:gd name="T13" fmla="*/ 17 h 62"/>
                <a:gd name="T14" fmla="*/ 37 w 45"/>
                <a:gd name="T15" fmla="*/ 2 h 62"/>
                <a:gd name="T16" fmla="*/ 37 w 45"/>
                <a:gd name="T17" fmla="*/ 2 h 62"/>
                <a:gd name="T18" fmla="*/ 38 w 45"/>
                <a:gd name="T19" fmla="*/ 0 h 62"/>
                <a:gd name="T20" fmla="*/ 38 w 45"/>
                <a:gd name="T21" fmla="*/ 0 h 62"/>
                <a:gd name="T22" fmla="*/ 40 w 45"/>
                <a:gd name="T23" fmla="*/ 1 h 62"/>
                <a:gd name="T24" fmla="*/ 40 w 45"/>
                <a:gd name="T25" fmla="*/ 1 h 62"/>
                <a:gd name="T26" fmla="*/ 45 w 45"/>
                <a:gd name="T27" fmla="*/ 18 h 62"/>
                <a:gd name="T28" fmla="*/ 21 w 45"/>
                <a:gd name="T29" fmla="*/ 62 h 62"/>
                <a:gd name="T30" fmla="*/ 0 w 45"/>
                <a:gd name="T31" fmla="*/ 4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62">
                  <a:moveTo>
                    <a:pt x="0" y="42"/>
                  </a:moveTo>
                  <a:cubicBezTo>
                    <a:pt x="0" y="42"/>
                    <a:pt x="0" y="41"/>
                    <a:pt x="0" y="40"/>
                  </a:cubicBezTo>
                  <a:cubicBezTo>
                    <a:pt x="0" y="40"/>
                    <a:pt x="0" y="40"/>
                    <a:pt x="0" y="40"/>
                  </a:cubicBezTo>
                  <a:cubicBezTo>
                    <a:pt x="1" y="39"/>
                    <a:pt x="2" y="39"/>
                    <a:pt x="3" y="40"/>
                  </a:cubicBezTo>
                  <a:cubicBezTo>
                    <a:pt x="3" y="40"/>
                    <a:pt x="3" y="40"/>
                    <a:pt x="3" y="40"/>
                  </a:cubicBezTo>
                  <a:cubicBezTo>
                    <a:pt x="20" y="57"/>
                    <a:pt x="20" y="57"/>
                    <a:pt x="20" y="57"/>
                  </a:cubicBezTo>
                  <a:cubicBezTo>
                    <a:pt x="42" y="17"/>
                    <a:pt x="42" y="17"/>
                    <a:pt x="42" y="17"/>
                  </a:cubicBezTo>
                  <a:cubicBezTo>
                    <a:pt x="37" y="2"/>
                    <a:pt x="37" y="2"/>
                    <a:pt x="37" y="2"/>
                  </a:cubicBezTo>
                  <a:cubicBezTo>
                    <a:pt x="37" y="2"/>
                    <a:pt x="37" y="2"/>
                    <a:pt x="37" y="2"/>
                  </a:cubicBezTo>
                  <a:cubicBezTo>
                    <a:pt x="37" y="2"/>
                    <a:pt x="38" y="1"/>
                    <a:pt x="38" y="0"/>
                  </a:cubicBezTo>
                  <a:cubicBezTo>
                    <a:pt x="38" y="0"/>
                    <a:pt x="38" y="0"/>
                    <a:pt x="38" y="0"/>
                  </a:cubicBezTo>
                  <a:cubicBezTo>
                    <a:pt x="39" y="0"/>
                    <a:pt x="40" y="1"/>
                    <a:pt x="40" y="1"/>
                  </a:cubicBezTo>
                  <a:cubicBezTo>
                    <a:pt x="40" y="1"/>
                    <a:pt x="40" y="1"/>
                    <a:pt x="40" y="1"/>
                  </a:cubicBezTo>
                  <a:cubicBezTo>
                    <a:pt x="45" y="18"/>
                    <a:pt x="45" y="18"/>
                    <a:pt x="45" y="18"/>
                  </a:cubicBezTo>
                  <a:cubicBezTo>
                    <a:pt x="21" y="62"/>
                    <a:pt x="21" y="62"/>
                    <a:pt x="21" y="62"/>
                  </a:cubicBezTo>
                  <a:cubicBezTo>
                    <a:pt x="0" y="42"/>
                    <a:pt x="0" y="42"/>
                    <a:pt x="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08"/>
            <p:cNvSpPr>
              <a:spLocks noEditPoints="1"/>
            </p:cNvSpPr>
            <p:nvPr/>
          </p:nvSpPr>
          <p:spPr bwMode="auto">
            <a:xfrm>
              <a:off x="6051550" y="3432176"/>
              <a:ext cx="265113" cy="358775"/>
            </a:xfrm>
            <a:custGeom>
              <a:avLst/>
              <a:gdLst>
                <a:gd name="T0" fmla="*/ 1 w 50"/>
                <a:gd name="T1" fmla="*/ 46 h 68"/>
                <a:gd name="T2" fmla="*/ 1 w 50"/>
                <a:gd name="T3" fmla="*/ 46 h 68"/>
                <a:gd name="T4" fmla="*/ 0 w 50"/>
                <a:gd name="T5" fmla="*/ 43 h 68"/>
                <a:gd name="T6" fmla="*/ 0 w 50"/>
                <a:gd name="T7" fmla="*/ 43 h 68"/>
                <a:gd name="T8" fmla="*/ 1 w 50"/>
                <a:gd name="T9" fmla="*/ 41 h 68"/>
                <a:gd name="T10" fmla="*/ 1 w 50"/>
                <a:gd name="T11" fmla="*/ 41 h 68"/>
                <a:gd name="T12" fmla="*/ 3 w 50"/>
                <a:gd name="T13" fmla="*/ 40 h 68"/>
                <a:gd name="T14" fmla="*/ 3 w 50"/>
                <a:gd name="T15" fmla="*/ 40 h 68"/>
                <a:gd name="T16" fmla="*/ 6 w 50"/>
                <a:gd name="T17" fmla="*/ 41 h 68"/>
                <a:gd name="T18" fmla="*/ 6 w 50"/>
                <a:gd name="T19" fmla="*/ 41 h 68"/>
                <a:gd name="T20" fmla="*/ 22 w 50"/>
                <a:gd name="T21" fmla="*/ 56 h 68"/>
                <a:gd name="T22" fmla="*/ 42 w 50"/>
                <a:gd name="T23" fmla="*/ 19 h 68"/>
                <a:gd name="T24" fmla="*/ 37 w 50"/>
                <a:gd name="T25" fmla="*/ 2 h 68"/>
                <a:gd name="T26" fmla="*/ 38 w 50"/>
                <a:gd name="T27" fmla="*/ 2 h 68"/>
                <a:gd name="T28" fmla="*/ 40 w 50"/>
                <a:gd name="T29" fmla="*/ 1 h 68"/>
                <a:gd name="T30" fmla="*/ 40 w 50"/>
                <a:gd name="T31" fmla="*/ 1 h 68"/>
                <a:gd name="T32" fmla="*/ 41 w 50"/>
                <a:gd name="T33" fmla="*/ 0 h 68"/>
                <a:gd name="T34" fmla="*/ 41 w 50"/>
                <a:gd name="T35" fmla="*/ 0 h 68"/>
                <a:gd name="T36" fmla="*/ 44 w 50"/>
                <a:gd name="T37" fmla="*/ 3 h 68"/>
                <a:gd name="T38" fmla="*/ 44 w 50"/>
                <a:gd name="T39" fmla="*/ 3 h 68"/>
                <a:gd name="T40" fmla="*/ 50 w 50"/>
                <a:gd name="T41" fmla="*/ 20 h 68"/>
                <a:gd name="T42" fmla="*/ 24 w 50"/>
                <a:gd name="T43" fmla="*/ 68 h 68"/>
                <a:gd name="T44" fmla="*/ 1 w 50"/>
                <a:gd name="T45" fmla="*/ 46 h 68"/>
                <a:gd name="T46" fmla="*/ 2 w 50"/>
                <a:gd name="T47" fmla="*/ 44 h 68"/>
                <a:gd name="T48" fmla="*/ 3 w 50"/>
                <a:gd name="T49" fmla="*/ 43 h 68"/>
                <a:gd name="T50" fmla="*/ 3 w 50"/>
                <a:gd name="T51" fmla="*/ 43 h 68"/>
                <a:gd name="T52" fmla="*/ 2 w 50"/>
                <a:gd name="T53" fmla="*/ 4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68">
                  <a:moveTo>
                    <a:pt x="1" y="46"/>
                  </a:moveTo>
                  <a:cubicBezTo>
                    <a:pt x="1" y="46"/>
                    <a:pt x="1" y="46"/>
                    <a:pt x="1" y="46"/>
                  </a:cubicBezTo>
                  <a:cubicBezTo>
                    <a:pt x="0" y="45"/>
                    <a:pt x="0" y="44"/>
                    <a:pt x="0" y="43"/>
                  </a:cubicBezTo>
                  <a:cubicBezTo>
                    <a:pt x="0" y="43"/>
                    <a:pt x="0" y="43"/>
                    <a:pt x="0" y="43"/>
                  </a:cubicBezTo>
                  <a:cubicBezTo>
                    <a:pt x="0" y="42"/>
                    <a:pt x="0" y="41"/>
                    <a:pt x="1" y="41"/>
                  </a:cubicBezTo>
                  <a:cubicBezTo>
                    <a:pt x="1" y="41"/>
                    <a:pt x="1" y="41"/>
                    <a:pt x="1" y="41"/>
                  </a:cubicBezTo>
                  <a:cubicBezTo>
                    <a:pt x="2" y="40"/>
                    <a:pt x="3" y="40"/>
                    <a:pt x="3" y="40"/>
                  </a:cubicBezTo>
                  <a:cubicBezTo>
                    <a:pt x="3" y="40"/>
                    <a:pt x="3" y="40"/>
                    <a:pt x="3" y="40"/>
                  </a:cubicBezTo>
                  <a:cubicBezTo>
                    <a:pt x="4" y="40"/>
                    <a:pt x="5" y="40"/>
                    <a:pt x="6" y="41"/>
                  </a:cubicBezTo>
                  <a:cubicBezTo>
                    <a:pt x="6" y="41"/>
                    <a:pt x="6" y="41"/>
                    <a:pt x="6" y="41"/>
                  </a:cubicBezTo>
                  <a:cubicBezTo>
                    <a:pt x="22" y="56"/>
                    <a:pt x="22" y="56"/>
                    <a:pt x="22" y="56"/>
                  </a:cubicBezTo>
                  <a:cubicBezTo>
                    <a:pt x="42" y="19"/>
                    <a:pt x="42" y="19"/>
                    <a:pt x="42" y="19"/>
                  </a:cubicBezTo>
                  <a:cubicBezTo>
                    <a:pt x="37" y="2"/>
                    <a:pt x="37" y="2"/>
                    <a:pt x="37" y="2"/>
                  </a:cubicBezTo>
                  <a:cubicBezTo>
                    <a:pt x="38" y="2"/>
                    <a:pt x="38" y="2"/>
                    <a:pt x="38" y="2"/>
                  </a:cubicBezTo>
                  <a:cubicBezTo>
                    <a:pt x="38" y="2"/>
                    <a:pt x="39" y="1"/>
                    <a:pt x="40" y="1"/>
                  </a:cubicBezTo>
                  <a:cubicBezTo>
                    <a:pt x="40" y="1"/>
                    <a:pt x="40" y="1"/>
                    <a:pt x="40" y="1"/>
                  </a:cubicBezTo>
                  <a:cubicBezTo>
                    <a:pt x="40" y="0"/>
                    <a:pt x="41" y="0"/>
                    <a:pt x="41" y="0"/>
                  </a:cubicBezTo>
                  <a:cubicBezTo>
                    <a:pt x="41" y="0"/>
                    <a:pt x="41" y="0"/>
                    <a:pt x="41" y="0"/>
                  </a:cubicBezTo>
                  <a:cubicBezTo>
                    <a:pt x="42" y="0"/>
                    <a:pt x="44" y="1"/>
                    <a:pt x="44" y="3"/>
                  </a:cubicBezTo>
                  <a:cubicBezTo>
                    <a:pt x="44" y="3"/>
                    <a:pt x="44" y="3"/>
                    <a:pt x="44" y="3"/>
                  </a:cubicBezTo>
                  <a:cubicBezTo>
                    <a:pt x="50" y="20"/>
                    <a:pt x="50" y="20"/>
                    <a:pt x="50" y="20"/>
                  </a:cubicBezTo>
                  <a:cubicBezTo>
                    <a:pt x="24" y="68"/>
                    <a:pt x="24" y="68"/>
                    <a:pt x="24" y="68"/>
                  </a:cubicBezTo>
                  <a:cubicBezTo>
                    <a:pt x="1" y="46"/>
                    <a:pt x="1" y="46"/>
                    <a:pt x="1" y="46"/>
                  </a:cubicBezTo>
                  <a:close/>
                  <a:moveTo>
                    <a:pt x="2" y="44"/>
                  </a:moveTo>
                  <a:cubicBezTo>
                    <a:pt x="3" y="43"/>
                    <a:pt x="3" y="43"/>
                    <a:pt x="3" y="43"/>
                  </a:cubicBezTo>
                  <a:cubicBezTo>
                    <a:pt x="3" y="43"/>
                    <a:pt x="3" y="43"/>
                    <a:pt x="3" y="43"/>
                  </a:cubicBezTo>
                  <a:cubicBezTo>
                    <a:pt x="2" y="44"/>
                    <a:pt x="2"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09"/>
            <p:cNvSpPr/>
            <p:nvPr/>
          </p:nvSpPr>
          <p:spPr bwMode="auto">
            <a:xfrm>
              <a:off x="6284913" y="3427413"/>
              <a:ext cx="15875" cy="115888"/>
            </a:xfrm>
            <a:custGeom>
              <a:avLst/>
              <a:gdLst>
                <a:gd name="T0" fmla="*/ 0 w 3"/>
                <a:gd name="T1" fmla="*/ 21 h 22"/>
                <a:gd name="T2" fmla="*/ 0 w 3"/>
                <a:gd name="T3" fmla="*/ 1 h 22"/>
                <a:gd name="T4" fmla="*/ 2 w 3"/>
                <a:gd name="T5" fmla="*/ 0 h 22"/>
                <a:gd name="T6" fmla="*/ 2 w 3"/>
                <a:gd name="T7" fmla="*/ 0 h 22"/>
                <a:gd name="T8" fmla="*/ 3 w 3"/>
                <a:gd name="T9" fmla="*/ 1 h 22"/>
                <a:gd name="T10" fmla="*/ 3 w 3"/>
                <a:gd name="T11" fmla="*/ 1 h 22"/>
                <a:gd name="T12" fmla="*/ 3 w 3"/>
                <a:gd name="T13" fmla="*/ 21 h 22"/>
                <a:gd name="T14" fmla="*/ 2 w 3"/>
                <a:gd name="T15" fmla="*/ 22 h 22"/>
                <a:gd name="T16" fmla="*/ 2 w 3"/>
                <a:gd name="T17" fmla="*/ 22 h 22"/>
                <a:gd name="T18" fmla="*/ 0 w 3"/>
                <a:gd name="T1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2">
                  <a:moveTo>
                    <a:pt x="0" y="21"/>
                  </a:moveTo>
                  <a:cubicBezTo>
                    <a:pt x="0" y="1"/>
                    <a:pt x="0" y="1"/>
                    <a:pt x="0" y="1"/>
                  </a:cubicBezTo>
                  <a:cubicBezTo>
                    <a:pt x="0" y="1"/>
                    <a:pt x="1" y="0"/>
                    <a:pt x="2" y="0"/>
                  </a:cubicBezTo>
                  <a:cubicBezTo>
                    <a:pt x="2" y="0"/>
                    <a:pt x="2" y="0"/>
                    <a:pt x="2" y="0"/>
                  </a:cubicBezTo>
                  <a:cubicBezTo>
                    <a:pt x="3" y="0"/>
                    <a:pt x="3" y="1"/>
                    <a:pt x="3" y="1"/>
                  </a:cubicBezTo>
                  <a:cubicBezTo>
                    <a:pt x="3" y="1"/>
                    <a:pt x="3" y="1"/>
                    <a:pt x="3" y="1"/>
                  </a:cubicBezTo>
                  <a:cubicBezTo>
                    <a:pt x="3" y="21"/>
                    <a:pt x="3" y="21"/>
                    <a:pt x="3" y="21"/>
                  </a:cubicBezTo>
                  <a:cubicBezTo>
                    <a:pt x="3" y="21"/>
                    <a:pt x="3" y="22"/>
                    <a:pt x="2" y="22"/>
                  </a:cubicBezTo>
                  <a:cubicBezTo>
                    <a:pt x="2" y="22"/>
                    <a:pt x="2" y="22"/>
                    <a:pt x="2" y="22"/>
                  </a:cubicBezTo>
                  <a:cubicBezTo>
                    <a:pt x="1" y="22"/>
                    <a:pt x="0" y="21"/>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10"/>
            <p:cNvSpPr/>
            <p:nvPr/>
          </p:nvSpPr>
          <p:spPr bwMode="auto">
            <a:xfrm>
              <a:off x="6275388" y="3416301"/>
              <a:ext cx="36513" cy="138113"/>
            </a:xfrm>
            <a:custGeom>
              <a:avLst/>
              <a:gdLst>
                <a:gd name="T0" fmla="*/ 0 w 7"/>
                <a:gd name="T1" fmla="*/ 23 h 26"/>
                <a:gd name="T2" fmla="*/ 0 w 7"/>
                <a:gd name="T3" fmla="*/ 3 h 26"/>
                <a:gd name="T4" fmla="*/ 4 w 7"/>
                <a:gd name="T5" fmla="*/ 0 h 26"/>
                <a:gd name="T6" fmla="*/ 4 w 7"/>
                <a:gd name="T7" fmla="*/ 0 h 26"/>
                <a:gd name="T8" fmla="*/ 7 w 7"/>
                <a:gd name="T9" fmla="*/ 3 h 26"/>
                <a:gd name="T10" fmla="*/ 7 w 7"/>
                <a:gd name="T11" fmla="*/ 3 h 26"/>
                <a:gd name="T12" fmla="*/ 7 w 7"/>
                <a:gd name="T13" fmla="*/ 23 h 26"/>
                <a:gd name="T14" fmla="*/ 4 w 7"/>
                <a:gd name="T15" fmla="*/ 26 h 26"/>
                <a:gd name="T16" fmla="*/ 4 w 7"/>
                <a:gd name="T17" fmla="*/ 26 h 26"/>
                <a:gd name="T18" fmla="*/ 0 w 7"/>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26">
                  <a:moveTo>
                    <a:pt x="0" y="23"/>
                  </a:moveTo>
                  <a:cubicBezTo>
                    <a:pt x="0" y="3"/>
                    <a:pt x="0" y="3"/>
                    <a:pt x="0" y="3"/>
                  </a:cubicBezTo>
                  <a:cubicBezTo>
                    <a:pt x="0" y="1"/>
                    <a:pt x="2" y="0"/>
                    <a:pt x="4" y="0"/>
                  </a:cubicBezTo>
                  <a:cubicBezTo>
                    <a:pt x="4" y="0"/>
                    <a:pt x="4" y="0"/>
                    <a:pt x="4" y="0"/>
                  </a:cubicBezTo>
                  <a:cubicBezTo>
                    <a:pt x="6" y="0"/>
                    <a:pt x="7" y="1"/>
                    <a:pt x="7" y="3"/>
                  </a:cubicBezTo>
                  <a:cubicBezTo>
                    <a:pt x="7" y="3"/>
                    <a:pt x="7" y="3"/>
                    <a:pt x="7" y="3"/>
                  </a:cubicBezTo>
                  <a:cubicBezTo>
                    <a:pt x="7" y="23"/>
                    <a:pt x="7" y="23"/>
                    <a:pt x="7" y="23"/>
                  </a:cubicBezTo>
                  <a:cubicBezTo>
                    <a:pt x="7" y="25"/>
                    <a:pt x="6" y="26"/>
                    <a:pt x="4" y="26"/>
                  </a:cubicBezTo>
                  <a:cubicBezTo>
                    <a:pt x="4" y="26"/>
                    <a:pt x="4" y="26"/>
                    <a:pt x="4" y="26"/>
                  </a:cubicBezTo>
                  <a:cubicBezTo>
                    <a:pt x="2" y="26"/>
                    <a:pt x="0" y="25"/>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11"/>
            <p:cNvSpPr/>
            <p:nvPr/>
          </p:nvSpPr>
          <p:spPr bwMode="auto">
            <a:xfrm>
              <a:off x="5380038" y="2643188"/>
              <a:ext cx="269875" cy="800100"/>
            </a:xfrm>
            <a:custGeom>
              <a:avLst/>
              <a:gdLst>
                <a:gd name="T0" fmla="*/ 48 w 51"/>
                <a:gd name="T1" fmla="*/ 151 h 152"/>
                <a:gd name="T2" fmla="*/ 25 w 51"/>
                <a:gd name="T3" fmla="*/ 125 h 152"/>
                <a:gd name="T4" fmla="*/ 25 w 51"/>
                <a:gd name="T5" fmla="*/ 125 h 152"/>
                <a:gd name="T6" fmla="*/ 0 w 51"/>
                <a:gd name="T7" fmla="*/ 91 h 152"/>
                <a:gd name="T8" fmla="*/ 0 w 51"/>
                <a:gd name="T9" fmla="*/ 91 h 152"/>
                <a:gd name="T10" fmla="*/ 0 w 51"/>
                <a:gd name="T11" fmla="*/ 89 h 152"/>
                <a:gd name="T12" fmla="*/ 0 w 51"/>
                <a:gd name="T13" fmla="*/ 89 h 152"/>
                <a:gd name="T14" fmla="*/ 22 w 51"/>
                <a:gd name="T15" fmla="*/ 1 h 152"/>
                <a:gd name="T16" fmla="*/ 22 w 51"/>
                <a:gd name="T17" fmla="*/ 1 h 152"/>
                <a:gd name="T18" fmla="*/ 24 w 51"/>
                <a:gd name="T19" fmla="*/ 0 h 152"/>
                <a:gd name="T20" fmla="*/ 24 w 51"/>
                <a:gd name="T21" fmla="*/ 0 h 152"/>
                <a:gd name="T22" fmla="*/ 25 w 51"/>
                <a:gd name="T23" fmla="*/ 2 h 152"/>
                <a:gd name="T24" fmla="*/ 25 w 51"/>
                <a:gd name="T25" fmla="*/ 2 h 152"/>
                <a:gd name="T26" fmla="*/ 14 w 51"/>
                <a:gd name="T27" fmla="*/ 40 h 152"/>
                <a:gd name="T28" fmla="*/ 14 w 51"/>
                <a:gd name="T29" fmla="*/ 40 h 152"/>
                <a:gd name="T30" fmla="*/ 3 w 51"/>
                <a:gd name="T31" fmla="*/ 89 h 152"/>
                <a:gd name="T32" fmla="*/ 3 w 51"/>
                <a:gd name="T33" fmla="*/ 89 h 152"/>
                <a:gd name="T34" fmla="*/ 3 w 51"/>
                <a:gd name="T35" fmla="*/ 90 h 152"/>
                <a:gd name="T36" fmla="*/ 3 w 51"/>
                <a:gd name="T37" fmla="*/ 90 h 152"/>
                <a:gd name="T38" fmla="*/ 28 w 51"/>
                <a:gd name="T39" fmla="*/ 123 h 152"/>
                <a:gd name="T40" fmla="*/ 28 w 51"/>
                <a:gd name="T41" fmla="*/ 123 h 152"/>
                <a:gd name="T42" fmla="*/ 50 w 51"/>
                <a:gd name="T43" fmla="*/ 149 h 152"/>
                <a:gd name="T44" fmla="*/ 50 w 51"/>
                <a:gd name="T45" fmla="*/ 149 h 152"/>
                <a:gd name="T46" fmla="*/ 50 w 51"/>
                <a:gd name="T47" fmla="*/ 152 h 152"/>
                <a:gd name="T48" fmla="*/ 50 w 51"/>
                <a:gd name="T49" fmla="*/ 152 h 152"/>
                <a:gd name="T50" fmla="*/ 49 w 51"/>
                <a:gd name="T51" fmla="*/ 152 h 152"/>
                <a:gd name="T52" fmla="*/ 49 w 51"/>
                <a:gd name="T53" fmla="*/ 152 h 152"/>
                <a:gd name="T54" fmla="*/ 48 w 51"/>
                <a:gd name="T55" fmla="*/ 15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152">
                  <a:moveTo>
                    <a:pt x="48" y="151"/>
                  </a:moveTo>
                  <a:cubicBezTo>
                    <a:pt x="48" y="151"/>
                    <a:pt x="37" y="139"/>
                    <a:pt x="25" y="125"/>
                  </a:cubicBezTo>
                  <a:cubicBezTo>
                    <a:pt x="25" y="125"/>
                    <a:pt x="25" y="125"/>
                    <a:pt x="25" y="125"/>
                  </a:cubicBezTo>
                  <a:cubicBezTo>
                    <a:pt x="14" y="111"/>
                    <a:pt x="2" y="97"/>
                    <a:pt x="0" y="91"/>
                  </a:cubicBezTo>
                  <a:cubicBezTo>
                    <a:pt x="0" y="91"/>
                    <a:pt x="0" y="91"/>
                    <a:pt x="0" y="91"/>
                  </a:cubicBezTo>
                  <a:cubicBezTo>
                    <a:pt x="0" y="90"/>
                    <a:pt x="0" y="89"/>
                    <a:pt x="0" y="89"/>
                  </a:cubicBezTo>
                  <a:cubicBezTo>
                    <a:pt x="0" y="89"/>
                    <a:pt x="0" y="89"/>
                    <a:pt x="0" y="89"/>
                  </a:cubicBezTo>
                  <a:cubicBezTo>
                    <a:pt x="0" y="72"/>
                    <a:pt x="22" y="1"/>
                    <a:pt x="22" y="1"/>
                  </a:cubicBezTo>
                  <a:cubicBezTo>
                    <a:pt x="22" y="1"/>
                    <a:pt x="22" y="1"/>
                    <a:pt x="22" y="1"/>
                  </a:cubicBezTo>
                  <a:cubicBezTo>
                    <a:pt x="23" y="0"/>
                    <a:pt x="23" y="0"/>
                    <a:pt x="24" y="0"/>
                  </a:cubicBezTo>
                  <a:cubicBezTo>
                    <a:pt x="24" y="0"/>
                    <a:pt x="24" y="0"/>
                    <a:pt x="24" y="0"/>
                  </a:cubicBezTo>
                  <a:cubicBezTo>
                    <a:pt x="25" y="0"/>
                    <a:pt x="26" y="1"/>
                    <a:pt x="25" y="2"/>
                  </a:cubicBezTo>
                  <a:cubicBezTo>
                    <a:pt x="25" y="2"/>
                    <a:pt x="25" y="2"/>
                    <a:pt x="25" y="2"/>
                  </a:cubicBezTo>
                  <a:cubicBezTo>
                    <a:pt x="25" y="2"/>
                    <a:pt x="20" y="20"/>
                    <a:pt x="14" y="40"/>
                  </a:cubicBezTo>
                  <a:cubicBezTo>
                    <a:pt x="14" y="40"/>
                    <a:pt x="14" y="40"/>
                    <a:pt x="14" y="40"/>
                  </a:cubicBezTo>
                  <a:cubicBezTo>
                    <a:pt x="9" y="59"/>
                    <a:pt x="3" y="81"/>
                    <a:pt x="3" y="89"/>
                  </a:cubicBezTo>
                  <a:cubicBezTo>
                    <a:pt x="3" y="89"/>
                    <a:pt x="3" y="89"/>
                    <a:pt x="3" y="89"/>
                  </a:cubicBezTo>
                  <a:cubicBezTo>
                    <a:pt x="3" y="89"/>
                    <a:pt x="3" y="90"/>
                    <a:pt x="3" y="90"/>
                  </a:cubicBezTo>
                  <a:cubicBezTo>
                    <a:pt x="3" y="90"/>
                    <a:pt x="3" y="90"/>
                    <a:pt x="3" y="90"/>
                  </a:cubicBezTo>
                  <a:cubicBezTo>
                    <a:pt x="4" y="94"/>
                    <a:pt x="16" y="110"/>
                    <a:pt x="28" y="123"/>
                  </a:cubicBezTo>
                  <a:cubicBezTo>
                    <a:pt x="28" y="123"/>
                    <a:pt x="28" y="123"/>
                    <a:pt x="28" y="123"/>
                  </a:cubicBezTo>
                  <a:cubicBezTo>
                    <a:pt x="39" y="137"/>
                    <a:pt x="50" y="149"/>
                    <a:pt x="50" y="149"/>
                  </a:cubicBezTo>
                  <a:cubicBezTo>
                    <a:pt x="50" y="149"/>
                    <a:pt x="50" y="149"/>
                    <a:pt x="50" y="149"/>
                  </a:cubicBezTo>
                  <a:cubicBezTo>
                    <a:pt x="51" y="150"/>
                    <a:pt x="51" y="151"/>
                    <a:pt x="50" y="152"/>
                  </a:cubicBezTo>
                  <a:cubicBezTo>
                    <a:pt x="50" y="152"/>
                    <a:pt x="50" y="152"/>
                    <a:pt x="50" y="152"/>
                  </a:cubicBezTo>
                  <a:cubicBezTo>
                    <a:pt x="50" y="152"/>
                    <a:pt x="50" y="152"/>
                    <a:pt x="49" y="152"/>
                  </a:cubicBezTo>
                  <a:cubicBezTo>
                    <a:pt x="49" y="152"/>
                    <a:pt x="49" y="152"/>
                    <a:pt x="49" y="152"/>
                  </a:cubicBezTo>
                  <a:cubicBezTo>
                    <a:pt x="49" y="152"/>
                    <a:pt x="49" y="152"/>
                    <a:pt x="48"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12"/>
            <p:cNvSpPr>
              <a:spLocks noEditPoints="1"/>
            </p:cNvSpPr>
            <p:nvPr/>
          </p:nvSpPr>
          <p:spPr bwMode="auto">
            <a:xfrm>
              <a:off x="5368925" y="2632076"/>
              <a:ext cx="290513" cy="822325"/>
            </a:xfrm>
            <a:custGeom>
              <a:avLst/>
              <a:gdLst>
                <a:gd name="T0" fmla="*/ 49 w 55"/>
                <a:gd name="T1" fmla="*/ 155 h 156"/>
                <a:gd name="T2" fmla="*/ 26 w 55"/>
                <a:gd name="T3" fmla="*/ 128 h 156"/>
                <a:gd name="T4" fmla="*/ 0 w 55"/>
                <a:gd name="T5" fmla="*/ 93 h 156"/>
                <a:gd name="T6" fmla="*/ 0 w 55"/>
                <a:gd name="T7" fmla="*/ 91 h 156"/>
                <a:gd name="T8" fmla="*/ 22 w 55"/>
                <a:gd name="T9" fmla="*/ 3 h 156"/>
                <a:gd name="T10" fmla="*/ 22 w 55"/>
                <a:gd name="T11" fmla="*/ 3 h 156"/>
                <a:gd name="T12" fmla="*/ 26 w 55"/>
                <a:gd name="T13" fmla="*/ 0 h 156"/>
                <a:gd name="T14" fmla="*/ 27 w 55"/>
                <a:gd name="T15" fmla="*/ 0 h 156"/>
                <a:gd name="T16" fmla="*/ 29 w 55"/>
                <a:gd name="T17" fmla="*/ 4 h 156"/>
                <a:gd name="T18" fmla="*/ 29 w 55"/>
                <a:gd name="T19" fmla="*/ 4 h 156"/>
                <a:gd name="T20" fmla="*/ 29 w 55"/>
                <a:gd name="T21" fmla="*/ 5 h 156"/>
                <a:gd name="T22" fmla="*/ 29 w 55"/>
                <a:gd name="T23" fmla="*/ 5 h 156"/>
                <a:gd name="T24" fmla="*/ 28 w 55"/>
                <a:gd name="T25" fmla="*/ 8 h 156"/>
                <a:gd name="T26" fmla="*/ 26 w 55"/>
                <a:gd name="T27" fmla="*/ 16 h 156"/>
                <a:gd name="T28" fmla="*/ 18 w 55"/>
                <a:gd name="T29" fmla="*/ 42 h 156"/>
                <a:gd name="T30" fmla="*/ 7 w 55"/>
                <a:gd name="T31" fmla="*/ 90 h 156"/>
                <a:gd name="T32" fmla="*/ 7 w 55"/>
                <a:gd name="T33" fmla="*/ 90 h 156"/>
                <a:gd name="T34" fmla="*/ 7 w 55"/>
                <a:gd name="T35" fmla="*/ 92 h 156"/>
                <a:gd name="T36" fmla="*/ 15 w 55"/>
                <a:gd name="T37" fmla="*/ 104 h 156"/>
                <a:gd name="T38" fmla="*/ 31 w 55"/>
                <a:gd name="T39" fmla="*/ 124 h 156"/>
                <a:gd name="T40" fmla="*/ 54 w 55"/>
                <a:gd name="T41" fmla="*/ 150 h 156"/>
                <a:gd name="T42" fmla="*/ 55 w 55"/>
                <a:gd name="T43" fmla="*/ 152 h 156"/>
                <a:gd name="T44" fmla="*/ 54 w 55"/>
                <a:gd name="T45" fmla="*/ 155 h 156"/>
                <a:gd name="T46" fmla="*/ 51 w 55"/>
                <a:gd name="T47" fmla="*/ 156 h 156"/>
                <a:gd name="T48" fmla="*/ 49 w 55"/>
                <a:gd name="T49" fmla="*/ 155 h 156"/>
                <a:gd name="T50" fmla="*/ 51 w 55"/>
                <a:gd name="T51" fmla="*/ 153 h 156"/>
                <a:gd name="T52" fmla="*/ 51 w 55"/>
                <a:gd name="T53" fmla="*/ 153 h 156"/>
                <a:gd name="T54" fmla="*/ 51 w 55"/>
                <a:gd name="T55" fmla="*/ 153 h 156"/>
                <a:gd name="T56" fmla="*/ 50 w 55"/>
                <a:gd name="T57" fmla="*/ 153 h 156"/>
                <a:gd name="T58" fmla="*/ 52 w 55"/>
                <a:gd name="T59" fmla="*/ 152 h 156"/>
                <a:gd name="T60" fmla="*/ 51 w 55"/>
                <a:gd name="T61" fmla="*/ 152 h 156"/>
                <a:gd name="T62" fmla="*/ 51 w 55"/>
                <a:gd name="T63" fmla="*/ 152 h 156"/>
                <a:gd name="T64" fmla="*/ 51 w 55"/>
                <a:gd name="T65" fmla="*/ 152 h 156"/>
                <a:gd name="T66" fmla="*/ 51 w 55"/>
                <a:gd name="T67" fmla="*/ 152 h 156"/>
                <a:gd name="T68" fmla="*/ 51 w 55"/>
                <a:gd name="T69" fmla="*/ 15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156">
                  <a:moveTo>
                    <a:pt x="49" y="155"/>
                  </a:moveTo>
                  <a:cubicBezTo>
                    <a:pt x="49" y="155"/>
                    <a:pt x="49" y="155"/>
                    <a:pt x="49" y="155"/>
                  </a:cubicBezTo>
                  <a:cubicBezTo>
                    <a:pt x="49" y="155"/>
                    <a:pt x="37" y="142"/>
                    <a:pt x="26" y="128"/>
                  </a:cubicBezTo>
                  <a:cubicBezTo>
                    <a:pt x="26" y="128"/>
                    <a:pt x="26" y="128"/>
                    <a:pt x="26" y="128"/>
                  </a:cubicBezTo>
                  <a:cubicBezTo>
                    <a:pt x="14" y="114"/>
                    <a:pt x="2" y="100"/>
                    <a:pt x="0" y="93"/>
                  </a:cubicBezTo>
                  <a:cubicBezTo>
                    <a:pt x="0" y="93"/>
                    <a:pt x="0" y="93"/>
                    <a:pt x="0" y="93"/>
                  </a:cubicBezTo>
                  <a:cubicBezTo>
                    <a:pt x="0" y="92"/>
                    <a:pt x="0" y="91"/>
                    <a:pt x="0" y="91"/>
                  </a:cubicBezTo>
                  <a:cubicBezTo>
                    <a:pt x="0" y="91"/>
                    <a:pt x="0" y="91"/>
                    <a:pt x="0" y="91"/>
                  </a:cubicBezTo>
                  <a:cubicBezTo>
                    <a:pt x="0" y="74"/>
                    <a:pt x="21" y="7"/>
                    <a:pt x="22" y="3"/>
                  </a:cubicBezTo>
                  <a:cubicBezTo>
                    <a:pt x="22" y="3"/>
                    <a:pt x="22" y="3"/>
                    <a:pt x="22" y="3"/>
                  </a:cubicBezTo>
                  <a:cubicBezTo>
                    <a:pt x="22" y="3"/>
                    <a:pt x="22" y="3"/>
                    <a:pt x="22" y="3"/>
                  </a:cubicBezTo>
                  <a:cubicBezTo>
                    <a:pt x="22" y="3"/>
                    <a:pt x="22" y="3"/>
                    <a:pt x="22" y="3"/>
                  </a:cubicBezTo>
                  <a:cubicBezTo>
                    <a:pt x="23" y="1"/>
                    <a:pt x="24" y="0"/>
                    <a:pt x="26" y="0"/>
                  </a:cubicBezTo>
                  <a:cubicBezTo>
                    <a:pt x="26" y="0"/>
                    <a:pt x="26" y="0"/>
                    <a:pt x="26" y="0"/>
                  </a:cubicBezTo>
                  <a:cubicBezTo>
                    <a:pt x="26" y="0"/>
                    <a:pt x="26" y="0"/>
                    <a:pt x="27" y="0"/>
                  </a:cubicBezTo>
                  <a:cubicBezTo>
                    <a:pt x="27" y="0"/>
                    <a:pt x="27" y="0"/>
                    <a:pt x="27" y="0"/>
                  </a:cubicBezTo>
                  <a:cubicBezTo>
                    <a:pt x="28" y="1"/>
                    <a:pt x="29" y="2"/>
                    <a:pt x="29" y="4"/>
                  </a:cubicBezTo>
                  <a:cubicBezTo>
                    <a:pt x="29" y="4"/>
                    <a:pt x="29" y="4"/>
                    <a:pt x="29" y="4"/>
                  </a:cubicBezTo>
                  <a:cubicBezTo>
                    <a:pt x="29" y="4"/>
                    <a:pt x="29" y="4"/>
                    <a:pt x="29" y="4"/>
                  </a:cubicBezTo>
                  <a:cubicBezTo>
                    <a:pt x="29" y="4"/>
                    <a:pt x="29" y="4"/>
                    <a:pt x="29" y="4"/>
                  </a:cubicBezTo>
                  <a:cubicBezTo>
                    <a:pt x="29" y="5"/>
                    <a:pt x="29" y="5"/>
                    <a:pt x="29" y="5"/>
                  </a:cubicBezTo>
                  <a:cubicBezTo>
                    <a:pt x="29" y="5"/>
                    <a:pt x="29" y="5"/>
                    <a:pt x="29" y="5"/>
                  </a:cubicBezTo>
                  <a:cubicBezTo>
                    <a:pt x="29" y="5"/>
                    <a:pt x="29" y="5"/>
                    <a:pt x="29" y="5"/>
                  </a:cubicBezTo>
                  <a:cubicBezTo>
                    <a:pt x="29" y="5"/>
                    <a:pt x="29" y="5"/>
                    <a:pt x="29" y="5"/>
                  </a:cubicBezTo>
                  <a:cubicBezTo>
                    <a:pt x="29" y="5"/>
                    <a:pt x="29" y="5"/>
                    <a:pt x="29" y="5"/>
                  </a:cubicBezTo>
                  <a:cubicBezTo>
                    <a:pt x="29" y="6"/>
                    <a:pt x="29" y="7"/>
                    <a:pt x="28" y="8"/>
                  </a:cubicBezTo>
                  <a:cubicBezTo>
                    <a:pt x="28" y="8"/>
                    <a:pt x="28" y="8"/>
                    <a:pt x="28" y="8"/>
                  </a:cubicBezTo>
                  <a:cubicBezTo>
                    <a:pt x="28" y="10"/>
                    <a:pt x="27" y="13"/>
                    <a:pt x="26" y="16"/>
                  </a:cubicBezTo>
                  <a:cubicBezTo>
                    <a:pt x="26" y="16"/>
                    <a:pt x="26" y="16"/>
                    <a:pt x="26" y="16"/>
                  </a:cubicBezTo>
                  <a:cubicBezTo>
                    <a:pt x="24" y="23"/>
                    <a:pt x="21" y="32"/>
                    <a:pt x="18" y="42"/>
                  </a:cubicBezTo>
                  <a:cubicBezTo>
                    <a:pt x="18" y="42"/>
                    <a:pt x="18" y="42"/>
                    <a:pt x="18" y="42"/>
                  </a:cubicBezTo>
                  <a:cubicBezTo>
                    <a:pt x="13" y="61"/>
                    <a:pt x="7" y="83"/>
                    <a:pt x="7" y="90"/>
                  </a:cubicBezTo>
                  <a:cubicBezTo>
                    <a:pt x="7" y="90"/>
                    <a:pt x="7" y="90"/>
                    <a:pt x="7" y="90"/>
                  </a:cubicBezTo>
                  <a:cubicBezTo>
                    <a:pt x="7" y="90"/>
                    <a:pt x="7" y="90"/>
                    <a:pt x="7" y="90"/>
                  </a:cubicBezTo>
                  <a:cubicBezTo>
                    <a:pt x="7" y="91"/>
                    <a:pt x="7" y="91"/>
                    <a:pt x="7" y="91"/>
                  </a:cubicBezTo>
                  <a:cubicBezTo>
                    <a:pt x="7" y="91"/>
                    <a:pt x="7" y="92"/>
                    <a:pt x="7" y="92"/>
                  </a:cubicBezTo>
                  <a:cubicBezTo>
                    <a:pt x="7" y="92"/>
                    <a:pt x="7" y="92"/>
                    <a:pt x="7" y="92"/>
                  </a:cubicBezTo>
                  <a:cubicBezTo>
                    <a:pt x="7" y="93"/>
                    <a:pt x="11" y="98"/>
                    <a:pt x="15" y="104"/>
                  </a:cubicBezTo>
                  <a:cubicBezTo>
                    <a:pt x="15" y="104"/>
                    <a:pt x="15" y="104"/>
                    <a:pt x="15" y="104"/>
                  </a:cubicBezTo>
                  <a:cubicBezTo>
                    <a:pt x="20" y="110"/>
                    <a:pt x="25" y="117"/>
                    <a:pt x="31" y="124"/>
                  </a:cubicBezTo>
                  <a:cubicBezTo>
                    <a:pt x="31" y="124"/>
                    <a:pt x="31" y="124"/>
                    <a:pt x="31" y="124"/>
                  </a:cubicBezTo>
                  <a:cubicBezTo>
                    <a:pt x="43" y="138"/>
                    <a:pt x="54" y="150"/>
                    <a:pt x="54" y="150"/>
                  </a:cubicBezTo>
                  <a:cubicBezTo>
                    <a:pt x="54" y="150"/>
                    <a:pt x="54" y="150"/>
                    <a:pt x="54" y="150"/>
                  </a:cubicBezTo>
                  <a:cubicBezTo>
                    <a:pt x="55" y="151"/>
                    <a:pt x="55" y="152"/>
                    <a:pt x="55" y="152"/>
                  </a:cubicBezTo>
                  <a:cubicBezTo>
                    <a:pt x="55" y="152"/>
                    <a:pt x="55" y="152"/>
                    <a:pt x="55" y="152"/>
                  </a:cubicBezTo>
                  <a:cubicBezTo>
                    <a:pt x="55" y="153"/>
                    <a:pt x="54" y="154"/>
                    <a:pt x="54" y="155"/>
                  </a:cubicBezTo>
                  <a:cubicBezTo>
                    <a:pt x="54" y="155"/>
                    <a:pt x="54" y="155"/>
                    <a:pt x="54" y="155"/>
                  </a:cubicBezTo>
                  <a:cubicBezTo>
                    <a:pt x="53" y="156"/>
                    <a:pt x="52" y="156"/>
                    <a:pt x="51" y="156"/>
                  </a:cubicBezTo>
                  <a:cubicBezTo>
                    <a:pt x="51" y="156"/>
                    <a:pt x="51" y="156"/>
                    <a:pt x="51" y="156"/>
                  </a:cubicBezTo>
                  <a:cubicBezTo>
                    <a:pt x="50" y="156"/>
                    <a:pt x="49" y="156"/>
                    <a:pt x="49" y="155"/>
                  </a:cubicBezTo>
                  <a:close/>
                  <a:moveTo>
                    <a:pt x="50" y="153"/>
                  </a:move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0" y="153"/>
                    <a:pt x="50" y="153"/>
                    <a:pt x="50" y="153"/>
                  </a:cubicBezTo>
                  <a:close/>
                  <a:moveTo>
                    <a:pt x="51" y="152"/>
                  </a:moveTo>
                  <a:cubicBezTo>
                    <a:pt x="52" y="152"/>
                    <a:pt x="52" y="152"/>
                    <a:pt x="52" y="152"/>
                  </a:cubicBez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ubicBezTo>
                    <a:pt x="51" y="152"/>
                    <a:pt x="51" y="152"/>
                    <a:pt x="51" y="152"/>
                  </a:cubicBezTo>
                  <a:cubicBezTo>
                    <a:pt x="51" y="152"/>
                    <a:pt x="51" y="152"/>
                    <a:pt x="51" y="1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13"/>
            <p:cNvSpPr/>
            <p:nvPr/>
          </p:nvSpPr>
          <p:spPr bwMode="auto">
            <a:xfrm>
              <a:off x="5484813" y="2543176"/>
              <a:ext cx="101600" cy="136525"/>
            </a:xfrm>
            <a:custGeom>
              <a:avLst/>
              <a:gdLst>
                <a:gd name="T0" fmla="*/ 2 w 19"/>
                <a:gd name="T1" fmla="*/ 22 h 26"/>
                <a:gd name="T2" fmla="*/ 10 w 19"/>
                <a:gd name="T3" fmla="*/ 2 h 26"/>
                <a:gd name="T4" fmla="*/ 10 w 19"/>
                <a:gd name="T5" fmla="*/ 2 h 26"/>
                <a:gd name="T6" fmla="*/ 11 w 19"/>
                <a:gd name="T7" fmla="*/ 0 h 26"/>
                <a:gd name="T8" fmla="*/ 11 w 19"/>
                <a:gd name="T9" fmla="*/ 0 h 26"/>
                <a:gd name="T10" fmla="*/ 13 w 19"/>
                <a:gd name="T11" fmla="*/ 1 h 26"/>
                <a:gd name="T12" fmla="*/ 13 w 19"/>
                <a:gd name="T13" fmla="*/ 1 h 26"/>
                <a:gd name="T14" fmla="*/ 13 w 19"/>
                <a:gd name="T15" fmla="*/ 3 h 26"/>
                <a:gd name="T16" fmla="*/ 13 w 19"/>
                <a:gd name="T17" fmla="*/ 3 h 26"/>
                <a:gd name="T18" fmla="*/ 13 w 19"/>
                <a:gd name="T19" fmla="*/ 3 h 26"/>
                <a:gd name="T20" fmla="*/ 13 w 19"/>
                <a:gd name="T21" fmla="*/ 3 h 26"/>
                <a:gd name="T22" fmla="*/ 13 w 19"/>
                <a:gd name="T23" fmla="*/ 3 h 26"/>
                <a:gd name="T24" fmla="*/ 13 w 19"/>
                <a:gd name="T25" fmla="*/ 3 h 26"/>
                <a:gd name="T26" fmla="*/ 12 w 19"/>
                <a:gd name="T27" fmla="*/ 6 h 26"/>
                <a:gd name="T28" fmla="*/ 12 w 19"/>
                <a:gd name="T29" fmla="*/ 6 h 26"/>
                <a:gd name="T30" fmla="*/ 9 w 19"/>
                <a:gd name="T31" fmla="*/ 13 h 26"/>
                <a:gd name="T32" fmla="*/ 9 w 19"/>
                <a:gd name="T33" fmla="*/ 13 h 26"/>
                <a:gd name="T34" fmla="*/ 6 w 19"/>
                <a:gd name="T35" fmla="*/ 19 h 26"/>
                <a:gd name="T36" fmla="*/ 6 w 19"/>
                <a:gd name="T37" fmla="*/ 19 h 26"/>
                <a:gd name="T38" fmla="*/ 16 w 19"/>
                <a:gd name="T39" fmla="*/ 13 h 26"/>
                <a:gd name="T40" fmla="*/ 16 w 19"/>
                <a:gd name="T41" fmla="*/ 13 h 26"/>
                <a:gd name="T42" fmla="*/ 18 w 19"/>
                <a:gd name="T43" fmla="*/ 14 h 26"/>
                <a:gd name="T44" fmla="*/ 18 w 19"/>
                <a:gd name="T45" fmla="*/ 14 h 26"/>
                <a:gd name="T46" fmla="*/ 18 w 19"/>
                <a:gd name="T47" fmla="*/ 16 h 26"/>
                <a:gd name="T48" fmla="*/ 18 w 19"/>
                <a:gd name="T49" fmla="*/ 16 h 26"/>
                <a:gd name="T50" fmla="*/ 0 w 19"/>
                <a:gd name="T51" fmla="*/ 26 h 26"/>
                <a:gd name="T52" fmla="*/ 2 w 19"/>
                <a:gd name="T53"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26">
                  <a:moveTo>
                    <a:pt x="2" y="22"/>
                  </a:moveTo>
                  <a:cubicBezTo>
                    <a:pt x="2" y="22"/>
                    <a:pt x="8" y="7"/>
                    <a:pt x="10" y="2"/>
                  </a:cubicBezTo>
                  <a:cubicBezTo>
                    <a:pt x="10" y="2"/>
                    <a:pt x="10" y="2"/>
                    <a:pt x="10" y="2"/>
                  </a:cubicBezTo>
                  <a:cubicBezTo>
                    <a:pt x="10" y="1"/>
                    <a:pt x="10" y="1"/>
                    <a:pt x="11" y="0"/>
                  </a:cubicBezTo>
                  <a:cubicBezTo>
                    <a:pt x="11" y="0"/>
                    <a:pt x="11" y="0"/>
                    <a:pt x="11" y="0"/>
                  </a:cubicBezTo>
                  <a:cubicBezTo>
                    <a:pt x="12" y="0"/>
                    <a:pt x="13" y="0"/>
                    <a:pt x="13" y="1"/>
                  </a:cubicBezTo>
                  <a:cubicBezTo>
                    <a:pt x="13" y="1"/>
                    <a:pt x="13" y="1"/>
                    <a:pt x="13" y="1"/>
                  </a:cubicBezTo>
                  <a:cubicBezTo>
                    <a:pt x="14" y="1"/>
                    <a:pt x="14" y="2"/>
                    <a:pt x="13" y="3"/>
                  </a:cubicBezTo>
                  <a:cubicBezTo>
                    <a:pt x="13" y="3"/>
                    <a:pt x="13" y="3"/>
                    <a:pt x="13" y="3"/>
                  </a:cubicBezTo>
                  <a:cubicBezTo>
                    <a:pt x="13" y="3"/>
                    <a:pt x="13" y="3"/>
                    <a:pt x="13" y="3"/>
                  </a:cubicBezTo>
                  <a:cubicBezTo>
                    <a:pt x="13" y="3"/>
                    <a:pt x="13" y="3"/>
                    <a:pt x="13" y="3"/>
                  </a:cubicBezTo>
                  <a:cubicBezTo>
                    <a:pt x="13" y="3"/>
                    <a:pt x="13" y="3"/>
                    <a:pt x="13" y="3"/>
                  </a:cubicBezTo>
                  <a:cubicBezTo>
                    <a:pt x="13" y="3"/>
                    <a:pt x="13" y="3"/>
                    <a:pt x="13" y="3"/>
                  </a:cubicBezTo>
                  <a:cubicBezTo>
                    <a:pt x="12" y="4"/>
                    <a:pt x="12" y="5"/>
                    <a:pt x="12" y="6"/>
                  </a:cubicBezTo>
                  <a:cubicBezTo>
                    <a:pt x="12" y="6"/>
                    <a:pt x="12" y="6"/>
                    <a:pt x="12" y="6"/>
                  </a:cubicBezTo>
                  <a:cubicBezTo>
                    <a:pt x="11" y="8"/>
                    <a:pt x="10" y="10"/>
                    <a:pt x="9" y="13"/>
                  </a:cubicBezTo>
                  <a:cubicBezTo>
                    <a:pt x="9" y="13"/>
                    <a:pt x="9" y="13"/>
                    <a:pt x="9" y="13"/>
                  </a:cubicBezTo>
                  <a:cubicBezTo>
                    <a:pt x="8" y="15"/>
                    <a:pt x="7" y="18"/>
                    <a:pt x="6" y="19"/>
                  </a:cubicBezTo>
                  <a:cubicBezTo>
                    <a:pt x="6" y="19"/>
                    <a:pt x="6" y="19"/>
                    <a:pt x="6" y="19"/>
                  </a:cubicBezTo>
                  <a:cubicBezTo>
                    <a:pt x="16" y="13"/>
                    <a:pt x="16" y="13"/>
                    <a:pt x="16" y="13"/>
                  </a:cubicBezTo>
                  <a:cubicBezTo>
                    <a:pt x="16" y="13"/>
                    <a:pt x="16" y="13"/>
                    <a:pt x="16" y="13"/>
                  </a:cubicBezTo>
                  <a:cubicBezTo>
                    <a:pt x="17" y="13"/>
                    <a:pt x="18" y="13"/>
                    <a:pt x="18" y="14"/>
                  </a:cubicBezTo>
                  <a:cubicBezTo>
                    <a:pt x="18" y="14"/>
                    <a:pt x="18" y="14"/>
                    <a:pt x="18" y="14"/>
                  </a:cubicBezTo>
                  <a:cubicBezTo>
                    <a:pt x="19" y="14"/>
                    <a:pt x="19" y="15"/>
                    <a:pt x="18" y="16"/>
                  </a:cubicBezTo>
                  <a:cubicBezTo>
                    <a:pt x="18" y="16"/>
                    <a:pt x="18" y="16"/>
                    <a:pt x="18" y="16"/>
                  </a:cubicBezTo>
                  <a:cubicBezTo>
                    <a:pt x="0" y="26"/>
                    <a:pt x="0" y="26"/>
                    <a:pt x="0" y="26"/>
                  </a:cubicBezTo>
                  <a:cubicBezTo>
                    <a:pt x="2" y="22"/>
                    <a:pt x="2" y="22"/>
                    <a:pt x="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14"/>
            <p:cNvSpPr/>
            <p:nvPr/>
          </p:nvSpPr>
          <p:spPr bwMode="auto">
            <a:xfrm>
              <a:off x="5464175" y="2532063"/>
              <a:ext cx="131763" cy="173038"/>
            </a:xfrm>
            <a:custGeom>
              <a:avLst/>
              <a:gdLst>
                <a:gd name="T0" fmla="*/ 4 w 25"/>
                <a:gd name="T1" fmla="*/ 24 h 33"/>
                <a:gd name="T2" fmla="*/ 4 w 25"/>
                <a:gd name="T3" fmla="*/ 24 h 33"/>
                <a:gd name="T4" fmla="*/ 4 w 25"/>
                <a:gd name="T5" fmla="*/ 24 h 33"/>
                <a:gd name="T6" fmla="*/ 4 w 25"/>
                <a:gd name="T7" fmla="*/ 24 h 33"/>
                <a:gd name="T8" fmla="*/ 4 w 25"/>
                <a:gd name="T9" fmla="*/ 24 h 33"/>
                <a:gd name="T10" fmla="*/ 4 w 25"/>
                <a:gd name="T11" fmla="*/ 24 h 33"/>
                <a:gd name="T12" fmla="*/ 4 w 25"/>
                <a:gd name="T13" fmla="*/ 23 h 33"/>
                <a:gd name="T14" fmla="*/ 4 w 25"/>
                <a:gd name="T15" fmla="*/ 23 h 33"/>
                <a:gd name="T16" fmla="*/ 4 w 25"/>
                <a:gd name="T17" fmla="*/ 23 h 33"/>
                <a:gd name="T18" fmla="*/ 5 w 25"/>
                <a:gd name="T19" fmla="*/ 21 h 33"/>
                <a:gd name="T20" fmla="*/ 5 w 25"/>
                <a:gd name="T21" fmla="*/ 21 h 33"/>
                <a:gd name="T22" fmla="*/ 7 w 25"/>
                <a:gd name="T23" fmla="*/ 15 h 33"/>
                <a:gd name="T24" fmla="*/ 7 w 25"/>
                <a:gd name="T25" fmla="*/ 15 h 33"/>
                <a:gd name="T26" fmla="*/ 12 w 25"/>
                <a:gd name="T27" fmla="*/ 3 h 33"/>
                <a:gd name="T28" fmla="*/ 12 w 25"/>
                <a:gd name="T29" fmla="*/ 3 h 33"/>
                <a:gd name="T30" fmla="*/ 14 w 25"/>
                <a:gd name="T31" fmla="*/ 1 h 33"/>
                <a:gd name="T32" fmla="*/ 14 w 25"/>
                <a:gd name="T33" fmla="*/ 1 h 33"/>
                <a:gd name="T34" fmla="*/ 16 w 25"/>
                <a:gd name="T35" fmla="*/ 0 h 33"/>
                <a:gd name="T36" fmla="*/ 16 w 25"/>
                <a:gd name="T37" fmla="*/ 0 h 33"/>
                <a:gd name="T38" fmla="*/ 19 w 25"/>
                <a:gd name="T39" fmla="*/ 2 h 33"/>
                <a:gd name="T40" fmla="*/ 19 w 25"/>
                <a:gd name="T41" fmla="*/ 2 h 33"/>
                <a:gd name="T42" fmla="*/ 20 w 25"/>
                <a:gd name="T43" fmla="*/ 4 h 33"/>
                <a:gd name="T44" fmla="*/ 20 w 25"/>
                <a:gd name="T45" fmla="*/ 4 h 33"/>
                <a:gd name="T46" fmla="*/ 19 w 25"/>
                <a:gd name="T47" fmla="*/ 6 h 33"/>
                <a:gd name="T48" fmla="*/ 19 w 25"/>
                <a:gd name="T49" fmla="*/ 6 h 33"/>
                <a:gd name="T50" fmla="*/ 18 w 25"/>
                <a:gd name="T51" fmla="*/ 6 h 33"/>
                <a:gd name="T52" fmla="*/ 18 w 25"/>
                <a:gd name="T53" fmla="*/ 6 h 33"/>
                <a:gd name="T54" fmla="*/ 17 w 25"/>
                <a:gd name="T55" fmla="*/ 9 h 33"/>
                <a:gd name="T56" fmla="*/ 17 w 25"/>
                <a:gd name="T57" fmla="*/ 9 h 33"/>
                <a:gd name="T58" fmla="*/ 14 w 25"/>
                <a:gd name="T59" fmla="*/ 16 h 33"/>
                <a:gd name="T60" fmla="*/ 14 w 25"/>
                <a:gd name="T61" fmla="*/ 16 h 33"/>
                <a:gd name="T62" fmla="*/ 14 w 25"/>
                <a:gd name="T63" fmla="*/ 17 h 33"/>
                <a:gd name="T64" fmla="*/ 14 w 25"/>
                <a:gd name="T65" fmla="*/ 17 h 33"/>
                <a:gd name="T66" fmla="*/ 20 w 25"/>
                <a:gd name="T67" fmla="*/ 13 h 33"/>
                <a:gd name="T68" fmla="*/ 20 w 25"/>
                <a:gd name="T69" fmla="*/ 13 h 33"/>
                <a:gd name="T70" fmla="*/ 21 w 25"/>
                <a:gd name="T71" fmla="*/ 13 h 33"/>
                <a:gd name="T72" fmla="*/ 21 w 25"/>
                <a:gd name="T73" fmla="*/ 13 h 33"/>
                <a:gd name="T74" fmla="*/ 24 w 25"/>
                <a:gd name="T75" fmla="*/ 15 h 33"/>
                <a:gd name="T76" fmla="*/ 24 w 25"/>
                <a:gd name="T77" fmla="*/ 15 h 33"/>
                <a:gd name="T78" fmla="*/ 25 w 25"/>
                <a:gd name="T79" fmla="*/ 17 h 33"/>
                <a:gd name="T80" fmla="*/ 25 w 25"/>
                <a:gd name="T81" fmla="*/ 17 h 33"/>
                <a:gd name="T82" fmla="*/ 23 w 25"/>
                <a:gd name="T83" fmla="*/ 20 h 33"/>
                <a:gd name="T84" fmla="*/ 23 w 25"/>
                <a:gd name="T85" fmla="*/ 20 h 33"/>
                <a:gd name="T86" fmla="*/ 0 w 25"/>
                <a:gd name="T87" fmla="*/ 33 h 33"/>
                <a:gd name="T88" fmla="*/ 4 w 25"/>
                <a:gd name="T89"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33">
                  <a:moveTo>
                    <a:pt x="4" y="24"/>
                  </a:moveTo>
                  <a:cubicBezTo>
                    <a:pt x="4" y="24"/>
                    <a:pt x="4" y="24"/>
                    <a:pt x="4" y="24"/>
                  </a:cubicBezTo>
                  <a:cubicBezTo>
                    <a:pt x="4" y="24"/>
                    <a:pt x="4" y="24"/>
                    <a:pt x="4" y="24"/>
                  </a:cubicBezTo>
                  <a:cubicBezTo>
                    <a:pt x="4" y="24"/>
                    <a:pt x="4" y="24"/>
                    <a:pt x="4" y="24"/>
                  </a:cubicBezTo>
                  <a:cubicBezTo>
                    <a:pt x="4" y="24"/>
                    <a:pt x="4" y="24"/>
                    <a:pt x="4" y="24"/>
                  </a:cubicBezTo>
                  <a:cubicBezTo>
                    <a:pt x="4" y="24"/>
                    <a:pt x="4" y="24"/>
                    <a:pt x="4" y="24"/>
                  </a:cubicBezTo>
                  <a:cubicBezTo>
                    <a:pt x="4" y="23"/>
                    <a:pt x="4" y="23"/>
                    <a:pt x="4" y="23"/>
                  </a:cubicBezTo>
                  <a:cubicBezTo>
                    <a:pt x="4" y="23"/>
                    <a:pt x="4" y="23"/>
                    <a:pt x="4" y="23"/>
                  </a:cubicBezTo>
                  <a:cubicBezTo>
                    <a:pt x="4" y="23"/>
                    <a:pt x="4" y="23"/>
                    <a:pt x="4" y="23"/>
                  </a:cubicBezTo>
                  <a:cubicBezTo>
                    <a:pt x="4" y="22"/>
                    <a:pt x="5" y="22"/>
                    <a:pt x="5" y="21"/>
                  </a:cubicBezTo>
                  <a:cubicBezTo>
                    <a:pt x="5" y="21"/>
                    <a:pt x="5" y="21"/>
                    <a:pt x="5" y="21"/>
                  </a:cubicBezTo>
                  <a:cubicBezTo>
                    <a:pt x="5" y="20"/>
                    <a:pt x="6" y="17"/>
                    <a:pt x="7" y="15"/>
                  </a:cubicBezTo>
                  <a:cubicBezTo>
                    <a:pt x="7" y="15"/>
                    <a:pt x="7" y="15"/>
                    <a:pt x="7" y="15"/>
                  </a:cubicBezTo>
                  <a:cubicBezTo>
                    <a:pt x="9" y="11"/>
                    <a:pt x="11" y="6"/>
                    <a:pt x="12" y="3"/>
                  </a:cubicBezTo>
                  <a:cubicBezTo>
                    <a:pt x="12" y="3"/>
                    <a:pt x="12" y="3"/>
                    <a:pt x="12" y="3"/>
                  </a:cubicBezTo>
                  <a:cubicBezTo>
                    <a:pt x="12" y="3"/>
                    <a:pt x="13" y="2"/>
                    <a:pt x="14" y="1"/>
                  </a:cubicBezTo>
                  <a:cubicBezTo>
                    <a:pt x="14" y="1"/>
                    <a:pt x="14" y="1"/>
                    <a:pt x="14" y="1"/>
                  </a:cubicBezTo>
                  <a:cubicBezTo>
                    <a:pt x="15" y="0"/>
                    <a:pt x="15" y="0"/>
                    <a:pt x="16" y="0"/>
                  </a:cubicBezTo>
                  <a:cubicBezTo>
                    <a:pt x="16" y="0"/>
                    <a:pt x="16" y="0"/>
                    <a:pt x="16" y="0"/>
                  </a:cubicBezTo>
                  <a:cubicBezTo>
                    <a:pt x="17" y="0"/>
                    <a:pt x="18" y="1"/>
                    <a:pt x="19" y="2"/>
                  </a:cubicBezTo>
                  <a:cubicBezTo>
                    <a:pt x="19" y="2"/>
                    <a:pt x="19" y="2"/>
                    <a:pt x="19" y="2"/>
                  </a:cubicBezTo>
                  <a:cubicBezTo>
                    <a:pt x="19" y="2"/>
                    <a:pt x="20" y="3"/>
                    <a:pt x="20" y="4"/>
                  </a:cubicBezTo>
                  <a:cubicBezTo>
                    <a:pt x="20" y="4"/>
                    <a:pt x="20" y="4"/>
                    <a:pt x="20" y="4"/>
                  </a:cubicBezTo>
                  <a:cubicBezTo>
                    <a:pt x="20" y="4"/>
                    <a:pt x="19" y="5"/>
                    <a:pt x="19" y="6"/>
                  </a:cubicBezTo>
                  <a:cubicBezTo>
                    <a:pt x="19" y="6"/>
                    <a:pt x="19" y="6"/>
                    <a:pt x="19" y="6"/>
                  </a:cubicBezTo>
                  <a:cubicBezTo>
                    <a:pt x="19" y="6"/>
                    <a:pt x="19" y="6"/>
                    <a:pt x="18" y="6"/>
                  </a:cubicBezTo>
                  <a:cubicBezTo>
                    <a:pt x="18" y="6"/>
                    <a:pt x="18" y="6"/>
                    <a:pt x="18" y="6"/>
                  </a:cubicBezTo>
                  <a:cubicBezTo>
                    <a:pt x="18" y="7"/>
                    <a:pt x="18" y="8"/>
                    <a:pt x="17" y="9"/>
                  </a:cubicBezTo>
                  <a:cubicBezTo>
                    <a:pt x="17" y="9"/>
                    <a:pt x="17" y="9"/>
                    <a:pt x="17" y="9"/>
                  </a:cubicBezTo>
                  <a:cubicBezTo>
                    <a:pt x="17" y="11"/>
                    <a:pt x="15" y="13"/>
                    <a:pt x="14" y="16"/>
                  </a:cubicBezTo>
                  <a:cubicBezTo>
                    <a:pt x="14" y="16"/>
                    <a:pt x="14" y="16"/>
                    <a:pt x="14" y="16"/>
                  </a:cubicBezTo>
                  <a:cubicBezTo>
                    <a:pt x="14" y="16"/>
                    <a:pt x="14" y="16"/>
                    <a:pt x="14" y="17"/>
                  </a:cubicBezTo>
                  <a:cubicBezTo>
                    <a:pt x="14" y="17"/>
                    <a:pt x="14" y="17"/>
                    <a:pt x="14" y="17"/>
                  </a:cubicBezTo>
                  <a:cubicBezTo>
                    <a:pt x="20" y="13"/>
                    <a:pt x="20" y="13"/>
                    <a:pt x="20" y="13"/>
                  </a:cubicBezTo>
                  <a:cubicBezTo>
                    <a:pt x="20" y="13"/>
                    <a:pt x="20" y="13"/>
                    <a:pt x="20" y="13"/>
                  </a:cubicBezTo>
                  <a:cubicBezTo>
                    <a:pt x="20" y="13"/>
                    <a:pt x="21" y="13"/>
                    <a:pt x="21" y="13"/>
                  </a:cubicBezTo>
                  <a:cubicBezTo>
                    <a:pt x="21" y="13"/>
                    <a:pt x="21" y="13"/>
                    <a:pt x="21" y="13"/>
                  </a:cubicBezTo>
                  <a:cubicBezTo>
                    <a:pt x="22" y="13"/>
                    <a:pt x="24" y="14"/>
                    <a:pt x="24" y="15"/>
                  </a:cubicBezTo>
                  <a:cubicBezTo>
                    <a:pt x="24" y="15"/>
                    <a:pt x="24" y="15"/>
                    <a:pt x="24" y="15"/>
                  </a:cubicBezTo>
                  <a:cubicBezTo>
                    <a:pt x="25" y="15"/>
                    <a:pt x="25" y="16"/>
                    <a:pt x="25" y="17"/>
                  </a:cubicBezTo>
                  <a:cubicBezTo>
                    <a:pt x="25" y="17"/>
                    <a:pt x="25" y="17"/>
                    <a:pt x="25" y="17"/>
                  </a:cubicBezTo>
                  <a:cubicBezTo>
                    <a:pt x="25" y="18"/>
                    <a:pt x="24" y="19"/>
                    <a:pt x="23" y="20"/>
                  </a:cubicBezTo>
                  <a:cubicBezTo>
                    <a:pt x="23" y="20"/>
                    <a:pt x="23" y="20"/>
                    <a:pt x="23" y="20"/>
                  </a:cubicBezTo>
                  <a:cubicBezTo>
                    <a:pt x="0" y="33"/>
                    <a:pt x="0" y="33"/>
                    <a:pt x="0" y="33"/>
                  </a:cubicBezTo>
                  <a:cubicBezTo>
                    <a:pt x="4" y="24"/>
                    <a:pt x="4" y="24"/>
                    <a:pt x="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15"/>
            <p:cNvSpPr/>
            <p:nvPr/>
          </p:nvSpPr>
          <p:spPr bwMode="auto">
            <a:xfrm>
              <a:off x="5507038" y="2579688"/>
              <a:ext cx="79375" cy="84138"/>
            </a:xfrm>
            <a:custGeom>
              <a:avLst/>
              <a:gdLst>
                <a:gd name="T0" fmla="*/ 0 w 15"/>
                <a:gd name="T1" fmla="*/ 15 h 16"/>
                <a:gd name="T2" fmla="*/ 1 w 15"/>
                <a:gd name="T3" fmla="*/ 13 h 16"/>
                <a:gd name="T4" fmla="*/ 1 w 15"/>
                <a:gd name="T5" fmla="*/ 13 h 16"/>
                <a:gd name="T6" fmla="*/ 5 w 15"/>
                <a:gd name="T7" fmla="*/ 7 h 16"/>
                <a:gd name="T8" fmla="*/ 5 w 15"/>
                <a:gd name="T9" fmla="*/ 7 h 16"/>
                <a:gd name="T10" fmla="*/ 12 w 15"/>
                <a:gd name="T11" fmla="*/ 0 h 16"/>
                <a:gd name="T12" fmla="*/ 12 w 15"/>
                <a:gd name="T13" fmla="*/ 0 h 16"/>
                <a:gd name="T14" fmla="*/ 12 w 15"/>
                <a:gd name="T15" fmla="*/ 0 h 16"/>
                <a:gd name="T16" fmla="*/ 14 w 15"/>
                <a:gd name="T17" fmla="*/ 1 h 16"/>
                <a:gd name="T18" fmla="*/ 14 w 15"/>
                <a:gd name="T19" fmla="*/ 1 h 16"/>
                <a:gd name="T20" fmla="*/ 14 w 15"/>
                <a:gd name="T21" fmla="*/ 3 h 16"/>
                <a:gd name="T22" fmla="*/ 14 w 15"/>
                <a:gd name="T23" fmla="*/ 3 h 16"/>
                <a:gd name="T24" fmla="*/ 8 w 15"/>
                <a:gd name="T25" fmla="*/ 9 h 16"/>
                <a:gd name="T26" fmla="*/ 8 w 15"/>
                <a:gd name="T27" fmla="*/ 9 h 16"/>
                <a:gd name="T28" fmla="*/ 2 w 15"/>
                <a:gd name="T29" fmla="*/ 16 h 16"/>
                <a:gd name="T30" fmla="*/ 2 w 15"/>
                <a:gd name="T31" fmla="*/ 16 h 16"/>
                <a:gd name="T32" fmla="*/ 2 w 15"/>
                <a:gd name="T33" fmla="*/ 16 h 16"/>
                <a:gd name="T34" fmla="*/ 2 w 15"/>
                <a:gd name="T35" fmla="*/ 16 h 16"/>
                <a:gd name="T36" fmla="*/ 0 w 15"/>
                <a:gd name="T3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6">
                  <a:moveTo>
                    <a:pt x="0" y="15"/>
                  </a:moveTo>
                  <a:cubicBezTo>
                    <a:pt x="0" y="14"/>
                    <a:pt x="0" y="14"/>
                    <a:pt x="1" y="13"/>
                  </a:cubicBezTo>
                  <a:cubicBezTo>
                    <a:pt x="1" y="13"/>
                    <a:pt x="1" y="13"/>
                    <a:pt x="1" y="13"/>
                  </a:cubicBezTo>
                  <a:cubicBezTo>
                    <a:pt x="1" y="13"/>
                    <a:pt x="3" y="10"/>
                    <a:pt x="5" y="7"/>
                  </a:cubicBezTo>
                  <a:cubicBezTo>
                    <a:pt x="5" y="7"/>
                    <a:pt x="5" y="7"/>
                    <a:pt x="5" y="7"/>
                  </a:cubicBezTo>
                  <a:cubicBezTo>
                    <a:pt x="7" y="5"/>
                    <a:pt x="9" y="2"/>
                    <a:pt x="12" y="0"/>
                  </a:cubicBezTo>
                  <a:cubicBezTo>
                    <a:pt x="12" y="0"/>
                    <a:pt x="12" y="0"/>
                    <a:pt x="12" y="0"/>
                  </a:cubicBezTo>
                  <a:cubicBezTo>
                    <a:pt x="12" y="0"/>
                    <a:pt x="12" y="0"/>
                    <a:pt x="12" y="0"/>
                  </a:cubicBezTo>
                  <a:cubicBezTo>
                    <a:pt x="13" y="0"/>
                    <a:pt x="14" y="0"/>
                    <a:pt x="14" y="1"/>
                  </a:cubicBezTo>
                  <a:cubicBezTo>
                    <a:pt x="14" y="1"/>
                    <a:pt x="14" y="1"/>
                    <a:pt x="14" y="1"/>
                  </a:cubicBezTo>
                  <a:cubicBezTo>
                    <a:pt x="15" y="1"/>
                    <a:pt x="15" y="2"/>
                    <a:pt x="14" y="3"/>
                  </a:cubicBezTo>
                  <a:cubicBezTo>
                    <a:pt x="14" y="3"/>
                    <a:pt x="14" y="3"/>
                    <a:pt x="14" y="3"/>
                  </a:cubicBezTo>
                  <a:cubicBezTo>
                    <a:pt x="12" y="4"/>
                    <a:pt x="9" y="6"/>
                    <a:pt x="8" y="9"/>
                  </a:cubicBezTo>
                  <a:cubicBezTo>
                    <a:pt x="8" y="9"/>
                    <a:pt x="8" y="9"/>
                    <a:pt x="8" y="9"/>
                  </a:cubicBezTo>
                  <a:cubicBezTo>
                    <a:pt x="6" y="12"/>
                    <a:pt x="4" y="15"/>
                    <a:pt x="2" y="16"/>
                  </a:cubicBezTo>
                  <a:cubicBezTo>
                    <a:pt x="2" y="16"/>
                    <a:pt x="2" y="16"/>
                    <a:pt x="2" y="16"/>
                  </a:cubicBezTo>
                  <a:cubicBezTo>
                    <a:pt x="2" y="16"/>
                    <a:pt x="2" y="16"/>
                    <a:pt x="2" y="16"/>
                  </a:cubicBezTo>
                  <a:cubicBezTo>
                    <a:pt x="2" y="16"/>
                    <a:pt x="2" y="16"/>
                    <a:pt x="2" y="16"/>
                  </a:cubicBezTo>
                  <a:cubicBezTo>
                    <a:pt x="1" y="16"/>
                    <a:pt x="1" y="16"/>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16"/>
            <p:cNvSpPr>
              <a:spLocks noEditPoints="1"/>
            </p:cNvSpPr>
            <p:nvPr/>
          </p:nvSpPr>
          <p:spPr bwMode="auto">
            <a:xfrm>
              <a:off x="5495925" y="2563813"/>
              <a:ext cx="100013" cy="109538"/>
            </a:xfrm>
            <a:custGeom>
              <a:avLst/>
              <a:gdLst>
                <a:gd name="T0" fmla="*/ 1 w 19"/>
                <a:gd name="T1" fmla="*/ 19 h 21"/>
                <a:gd name="T2" fmla="*/ 1 w 19"/>
                <a:gd name="T3" fmla="*/ 19 h 21"/>
                <a:gd name="T4" fmla="*/ 0 w 19"/>
                <a:gd name="T5" fmla="*/ 17 h 21"/>
                <a:gd name="T6" fmla="*/ 0 w 19"/>
                <a:gd name="T7" fmla="*/ 17 h 21"/>
                <a:gd name="T8" fmla="*/ 2 w 19"/>
                <a:gd name="T9" fmla="*/ 14 h 21"/>
                <a:gd name="T10" fmla="*/ 2 w 19"/>
                <a:gd name="T11" fmla="*/ 14 h 21"/>
                <a:gd name="T12" fmla="*/ 2 w 19"/>
                <a:gd name="T13" fmla="*/ 14 h 21"/>
                <a:gd name="T14" fmla="*/ 2 w 19"/>
                <a:gd name="T15" fmla="*/ 14 h 21"/>
                <a:gd name="T16" fmla="*/ 3 w 19"/>
                <a:gd name="T17" fmla="*/ 13 h 21"/>
                <a:gd name="T18" fmla="*/ 3 w 19"/>
                <a:gd name="T19" fmla="*/ 13 h 21"/>
                <a:gd name="T20" fmla="*/ 5 w 19"/>
                <a:gd name="T21" fmla="*/ 9 h 21"/>
                <a:gd name="T22" fmla="*/ 5 w 19"/>
                <a:gd name="T23" fmla="*/ 9 h 21"/>
                <a:gd name="T24" fmla="*/ 13 w 19"/>
                <a:gd name="T25" fmla="*/ 1 h 21"/>
                <a:gd name="T26" fmla="*/ 13 w 19"/>
                <a:gd name="T27" fmla="*/ 1 h 21"/>
                <a:gd name="T28" fmla="*/ 16 w 19"/>
                <a:gd name="T29" fmla="*/ 0 h 21"/>
                <a:gd name="T30" fmla="*/ 16 w 19"/>
                <a:gd name="T31" fmla="*/ 1 h 21"/>
                <a:gd name="T32" fmla="*/ 18 w 19"/>
                <a:gd name="T33" fmla="*/ 3 h 21"/>
                <a:gd name="T34" fmla="*/ 18 w 19"/>
                <a:gd name="T35" fmla="*/ 3 h 21"/>
                <a:gd name="T36" fmla="*/ 19 w 19"/>
                <a:gd name="T37" fmla="*/ 4 h 21"/>
                <a:gd name="T38" fmla="*/ 19 w 19"/>
                <a:gd name="T39" fmla="*/ 4 h 21"/>
                <a:gd name="T40" fmla="*/ 17 w 19"/>
                <a:gd name="T41" fmla="*/ 7 h 21"/>
                <a:gd name="T42" fmla="*/ 17 w 19"/>
                <a:gd name="T43" fmla="*/ 7 h 21"/>
                <a:gd name="T44" fmla="*/ 11 w 19"/>
                <a:gd name="T45" fmla="*/ 13 h 21"/>
                <a:gd name="T46" fmla="*/ 11 w 19"/>
                <a:gd name="T47" fmla="*/ 13 h 21"/>
                <a:gd name="T48" fmla="*/ 5 w 19"/>
                <a:gd name="T49" fmla="*/ 20 h 21"/>
                <a:gd name="T50" fmla="*/ 5 w 19"/>
                <a:gd name="T51" fmla="*/ 20 h 21"/>
                <a:gd name="T52" fmla="*/ 4 w 19"/>
                <a:gd name="T53" fmla="*/ 21 h 21"/>
                <a:gd name="T54" fmla="*/ 4 w 19"/>
                <a:gd name="T55" fmla="*/ 21 h 21"/>
                <a:gd name="T56" fmla="*/ 4 w 19"/>
                <a:gd name="T57" fmla="*/ 21 h 21"/>
                <a:gd name="T58" fmla="*/ 4 w 19"/>
                <a:gd name="T59" fmla="*/ 21 h 21"/>
                <a:gd name="T60" fmla="*/ 1 w 19"/>
                <a:gd name="T61" fmla="*/ 19 h 21"/>
                <a:gd name="T62" fmla="*/ 2 w 19"/>
                <a:gd name="T63" fmla="*/ 18 h 21"/>
                <a:gd name="T64" fmla="*/ 3 w 19"/>
                <a:gd name="T65" fmla="*/ 18 h 21"/>
                <a:gd name="T66" fmla="*/ 3 w 19"/>
                <a:gd name="T67" fmla="*/ 18 h 21"/>
                <a:gd name="T68" fmla="*/ 2 w 19"/>
                <a:gd name="T69" fmla="*/ 18 h 21"/>
                <a:gd name="T70" fmla="*/ 4 w 19"/>
                <a:gd name="T71" fmla="*/ 17 h 21"/>
                <a:gd name="T72" fmla="*/ 4 w 19"/>
                <a:gd name="T73" fmla="*/ 17 h 21"/>
                <a:gd name="T74" fmla="*/ 4 w 19"/>
                <a:gd name="T75" fmla="*/ 17 h 21"/>
                <a:gd name="T76" fmla="*/ 4 w 19"/>
                <a:gd name="T77" fmla="*/ 17 h 21"/>
                <a:gd name="T78" fmla="*/ 4 w 19"/>
                <a:gd name="T79" fmla="*/ 17 h 21"/>
                <a:gd name="T80" fmla="*/ 4 w 19"/>
                <a:gd name="T81" fmla="*/ 17 h 21"/>
                <a:gd name="T82" fmla="*/ 4 w 19"/>
                <a:gd name="T83" fmla="*/ 17 h 21"/>
                <a:gd name="T84" fmla="*/ 4 w 19"/>
                <a:gd name="T85" fmla="*/ 17 h 21"/>
                <a:gd name="T86" fmla="*/ 4 w 19"/>
                <a:gd name="T8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 h="21">
                  <a:moveTo>
                    <a:pt x="1" y="19"/>
                  </a:moveTo>
                  <a:cubicBezTo>
                    <a:pt x="1" y="19"/>
                    <a:pt x="1" y="19"/>
                    <a:pt x="1" y="19"/>
                  </a:cubicBezTo>
                  <a:cubicBezTo>
                    <a:pt x="0" y="19"/>
                    <a:pt x="0" y="18"/>
                    <a:pt x="0" y="17"/>
                  </a:cubicBezTo>
                  <a:cubicBezTo>
                    <a:pt x="0" y="17"/>
                    <a:pt x="0" y="17"/>
                    <a:pt x="0" y="17"/>
                  </a:cubicBezTo>
                  <a:cubicBezTo>
                    <a:pt x="0" y="16"/>
                    <a:pt x="1" y="15"/>
                    <a:pt x="2" y="14"/>
                  </a:cubicBezTo>
                  <a:cubicBezTo>
                    <a:pt x="2" y="14"/>
                    <a:pt x="2" y="14"/>
                    <a:pt x="2" y="14"/>
                  </a:cubicBezTo>
                  <a:cubicBezTo>
                    <a:pt x="2" y="14"/>
                    <a:pt x="2" y="14"/>
                    <a:pt x="2" y="14"/>
                  </a:cubicBezTo>
                  <a:cubicBezTo>
                    <a:pt x="2" y="14"/>
                    <a:pt x="2" y="14"/>
                    <a:pt x="2" y="14"/>
                  </a:cubicBezTo>
                  <a:cubicBezTo>
                    <a:pt x="2" y="14"/>
                    <a:pt x="2" y="14"/>
                    <a:pt x="3" y="13"/>
                  </a:cubicBezTo>
                  <a:cubicBezTo>
                    <a:pt x="3" y="13"/>
                    <a:pt x="3" y="13"/>
                    <a:pt x="3" y="13"/>
                  </a:cubicBezTo>
                  <a:cubicBezTo>
                    <a:pt x="4" y="12"/>
                    <a:pt x="4" y="11"/>
                    <a:pt x="5" y="9"/>
                  </a:cubicBezTo>
                  <a:cubicBezTo>
                    <a:pt x="5" y="9"/>
                    <a:pt x="5" y="9"/>
                    <a:pt x="5" y="9"/>
                  </a:cubicBezTo>
                  <a:cubicBezTo>
                    <a:pt x="8" y="6"/>
                    <a:pt x="10" y="3"/>
                    <a:pt x="13" y="1"/>
                  </a:cubicBezTo>
                  <a:cubicBezTo>
                    <a:pt x="13" y="1"/>
                    <a:pt x="13" y="1"/>
                    <a:pt x="13" y="1"/>
                  </a:cubicBezTo>
                  <a:cubicBezTo>
                    <a:pt x="16" y="0"/>
                    <a:pt x="16" y="0"/>
                    <a:pt x="16" y="0"/>
                  </a:cubicBezTo>
                  <a:cubicBezTo>
                    <a:pt x="16" y="1"/>
                    <a:pt x="16" y="1"/>
                    <a:pt x="16" y="1"/>
                  </a:cubicBezTo>
                  <a:cubicBezTo>
                    <a:pt x="17" y="1"/>
                    <a:pt x="18" y="2"/>
                    <a:pt x="18" y="3"/>
                  </a:cubicBezTo>
                  <a:cubicBezTo>
                    <a:pt x="18" y="3"/>
                    <a:pt x="18" y="3"/>
                    <a:pt x="18" y="3"/>
                  </a:cubicBezTo>
                  <a:cubicBezTo>
                    <a:pt x="19" y="3"/>
                    <a:pt x="19" y="4"/>
                    <a:pt x="19" y="4"/>
                  </a:cubicBezTo>
                  <a:cubicBezTo>
                    <a:pt x="19" y="4"/>
                    <a:pt x="19" y="4"/>
                    <a:pt x="19" y="4"/>
                  </a:cubicBezTo>
                  <a:cubicBezTo>
                    <a:pt x="19" y="6"/>
                    <a:pt x="18" y="7"/>
                    <a:pt x="17" y="7"/>
                  </a:cubicBezTo>
                  <a:cubicBezTo>
                    <a:pt x="17" y="7"/>
                    <a:pt x="17" y="7"/>
                    <a:pt x="17" y="7"/>
                  </a:cubicBezTo>
                  <a:cubicBezTo>
                    <a:pt x="15" y="8"/>
                    <a:pt x="13" y="11"/>
                    <a:pt x="11" y="13"/>
                  </a:cubicBezTo>
                  <a:cubicBezTo>
                    <a:pt x="11" y="13"/>
                    <a:pt x="11" y="13"/>
                    <a:pt x="11" y="13"/>
                  </a:cubicBezTo>
                  <a:cubicBezTo>
                    <a:pt x="9" y="16"/>
                    <a:pt x="8" y="19"/>
                    <a:pt x="5" y="20"/>
                  </a:cubicBezTo>
                  <a:cubicBezTo>
                    <a:pt x="5" y="20"/>
                    <a:pt x="5" y="20"/>
                    <a:pt x="5" y="20"/>
                  </a:cubicBezTo>
                  <a:cubicBezTo>
                    <a:pt x="5" y="21"/>
                    <a:pt x="4" y="21"/>
                    <a:pt x="4" y="21"/>
                  </a:cubicBezTo>
                  <a:cubicBezTo>
                    <a:pt x="4" y="21"/>
                    <a:pt x="4" y="21"/>
                    <a:pt x="4" y="21"/>
                  </a:cubicBezTo>
                  <a:cubicBezTo>
                    <a:pt x="4" y="21"/>
                    <a:pt x="4" y="21"/>
                    <a:pt x="4" y="21"/>
                  </a:cubicBezTo>
                  <a:cubicBezTo>
                    <a:pt x="4" y="21"/>
                    <a:pt x="4" y="21"/>
                    <a:pt x="4" y="21"/>
                  </a:cubicBezTo>
                  <a:cubicBezTo>
                    <a:pt x="2" y="21"/>
                    <a:pt x="1" y="20"/>
                    <a:pt x="1" y="19"/>
                  </a:cubicBezTo>
                  <a:close/>
                  <a:moveTo>
                    <a:pt x="2" y="18"/>
                  </a:moveTo>
                  <a:cubicBezTo>
                    <a:pt x="3" y="18"/>
                    <a:pt x="3" y="18"/>
                    <a:pt x="3" y="18"/>
                  </a:cubicBezTo>
                  <a:cubicBezTo>
                    <a:pt x="3" y="18"/>
                    <a:pt x="3" y="18"/>
                    <a:pt x="3" y="18"/>
                  </a:cubicBezTo>
                  <a:cubicBezTo>
                    <a:pt x="2" y="18"/>
                    <a:pt x="2" y="18"/>
                    <a:pt x="2" y="18"/>
                  </a:cubicBezTo>
                  <a:close/>
                  <a:moveTo>
                    <a:pt x="4" y="17"/>
                  </a:moveTo>
                  <a:cubicBezTo>
                    <a:pt x="4" y="17"/>
                    <a:pt x="4" y="17"/>
                    <a:pt x="4" y="17"/>
                  </a:cubicBezTo>
                  <a:cubicBezTo>
                    <a:pt x="4" y="17"/>
                    <a:pt x="4" y="17"/>
                    <a:pt x="4" y="17"/>
                  </a:cubicBezTo>
                  <a:close/>
                  <a:moveTo>
                    <a:pt x="4" y="17"/>
                  </a:move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117"/>
            <p:cNvSpPr/>
            <p:nvPr/>
          </p:nvSpPr>
          <p:spPr bwMode="auto">
            <a:xfrm>
              <a:off x="5522913" y="4059238"/>
              <a:ext cx="274638" cy="542925"/>
            </a:xfrm>
            <a:custGeom>
              <a:avLst/>
              <a:gdLst>
                <a:gd name="T0" fmla="*/ 19 w 52"/>
                <a:gd name="T1" fmla="*/ 99 h 103"/>
                <a:gd name="T2" fmla="*/ 9 w 52"/>
                <a:gd name="T3" fmla="*/ 71 h 103"/>
                <a:gd name="T4" fmla="*/ 9 w 52"/>
                <a:gd name="T5" fmla="*/ 71 h 103"/>
                <a:gd name="T6" fmla="*/ 3 w 52"/>
                <a:gd name="T7" fmla="*/ 90 h 103"/>
                <a:gd name="T8" fmla="*/ 2 w 52"/>
                <a:gd name="T9" fmla="*/ 91 h 103"/>
                <a:gd name="T10" fmla="*/ 2 w 52"/>
                <a:gd name="T11" fmla="*/ 91 h 103"/>
                <a:gd name="T12" fmla="*/ 0 w 52"/>
                <a:gd name="T13" fmla="*/ 89 h 103"/>
                <a:gd name="T14" fmla="*/ 0 w 52"/>
                <a:gd name="T15" fmla="*/ 89 h 103"/>
                <a:gd name="T16" fmla="*/ 8 w 52"/>
                <a:gd name="T17" fmla="*/ 61 h 103"/>
                <a:gd name="T18" fmla="*/ 10 w 52"/>
                <a:gd name="T19" fmla="*/ 66 h 103"/>
                <a:gd name="T20" fmla="*/ 22 w 52"/>
                <a:gd name="T21" fmla="*/ 98 h 103"/>
                <a:gd name="T22" fmla="*/ 22 w 52"/>
                <a:gd name="T23" fmla="*/ 98 h 103"/>
                <a:gd name="T24" fmla="*/ 23 w 52"/>
                <a:gd name="T25" fmla="*/ 100 h 103"/>
                <a:gd name="T26" fmla="*/ 23 w 52"/>
                <a:gd name="T27" fmla="*/ 100 h 103"/>
                <a:gd name="T28" fmla="*/ 26 w 52"/>
                <a:gd name="T29" fmla="*/ 97 h 103"/>
                <a:gd name="T30" fmla="*/ 26 w 52"/>
                <a:gd name="T31" fmla="*/ 97 h 103"/>
                <a:gd name="T32" fmla="*/ 28 w 52"/>
                <a:gd name="T33" fmla="*/ 95 h 103"/>
                <a:gd name="T34" fmla="*/ 28 w 52"/>
                <a:gd name="T35" fmla="*/ 95 h 103"/>
                <a:gd name="T36" fmla="*/ 49 w 52"/>
                <a:gd name="T37" fmla="*/ 1 h 103"/>
                <a:gd name="T38" fmla="*/ 50 w 52"/>
                <a:gd name="T39" fmla="*/ 0 h 103"/>
                <a:gd name="T40" fmla="*/ 50 w 52"/>
                <a:gd name="T41" fmla="*/ 0 h 103"/>
                <a:gd name="T42" fmla="*/ 52 w 52"/>
                <a:gd name="T43" fmla="*/ 2 h 103"/>
                <a:gd name="T44" fmla="*/ 52 w 52"/>
                <a:gd name="T45" fmla="*/ 2 h 103"/>
                <a:gd name="T46" fmla="*/ 30 w 52"/>
                <a:gd name="T47" fmla="*/ 96 h 103"/>
                <a:gd name="T48" fmla="*/ 30 w 52"/>
                <a:gd name="T49" fmla="*/ 96 h 103"/>
                <a:gd name="T50" fmla="*/ 28 w 52"/>
                <a:gd name="T51" fmla="*/ 99 h 103"/>
                <a:gd name="T52" fmla="*/ 28 w 52"/>
                <a:gd name="T53" fmla="*/ 99 h 103"/>
                <a:gd name="T54" fmla="*/ 23 w 52"/>
                <a:gd name="T55" fmla="*/ 103 h 103"/>
                <a:gd name="T56" fmla="*/ 23 w 52"/>
                <a:gd name="T57" fmla="*/ 103 h 103"/>
                <a:gd name="T58" fmla="*/ 19 w 52"/>
                <a:gd name="T59" fmla="*/ 9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 h="103">
                  <a:moveTo>
                    <a:pt x="19" y="99"/>
                  </a:moveTo>
                  <a:cubicBezTo>
                    <a:pt x="17" y="92"/>
                    <a:pt x="12" y="78"/>
                    <a:pt x="9" y="71"/>
                  </a:cubicBezTo>
                  <a:cubicBezTo>
                    <a:pt x="9" y="71"/>
                    <a:pt x="9" y="71"/>
                    <a:pt x="9" y="71"/>
                  </a:cubicBezTo>
                  <a:cubicBezTo>
                    <a:pt x="3" y="90"/>
                    <a:pt x="3" y="90"/>
                    <a:pt x="3" y="90"/>
                  </a:cubicBezTo>
                  <a:cubicBezTo>
                    <a:pt x="3" y="91"/>
                    <a:pt x="2" y="91"/>
                    <a:pt x="2" y="91"/>
                  </a:cubicBezTo>
                  <a:cubicBezTo>
                    <a:pt x="2" y="91"/>
                    <a:pt x="2" y="91"/>
                    <a:pt x="2" y="91"/>
                  </a:cubicBezTo>
                  <a:cubicBezTo>
                    <a:pt x="1" y="91"/>
                    <a:pt x="0" y="90"/>
                    <a:pt x="0" y="89"/>
                  </a:cubicBezTo>
                  <a:cubicBezTo>
                    <a:pt x="0" y="89"/>
                    <a:pt x="0" y="89"/>
                    <a:pt x="0" y="89"/>
                  </a:cubicBezTo>
                  <a:cubicBezTo>
                    <a:pt x="8" y="61"/>
                    <a:pt x="8" y="61"/>
                    <a:pt x="8" y="61"/>
                  </a:cubicBezTo>
                  <a:cubicBezTo>
                    <a:pt x="10" y="66"/>
                    <a:pt x="10" y="66"/>
                    <a:pt x="10" y="66"/>
                  </a:cubicBezTo>
                  <a:cubicBezTo>
                    <a:pt x="10" y="66"/>
                    <a:pt x="19" y="89"/>
                    <a:pt x="22" y="98"/>
                  </a:cubicBezTo>
                  <a:cubicBezTo>
                    <a:pt x="22" y="98"/>
                    <a:pt x="22" y="98"/>
                    <a:pt x="22" y="98"/>
                  </a:cubicBezTo>
                  <a:cubicBezTo>
                    <a:pt x="23" y="100"/>
                    <a:pt x="23" y="100"/>
                    <a:pt x="23" y="100"/>
                  </a:cubicBezTo>
                  <a:cubicBezTo>
                    <a:pt x="23" y="100"/>
                    <a:pt x="23" y="100"/>
                    <a:pt x="23" y="100"/>
                  </a:cubicBezTo>
                  <a:cubicBezTo>
                    <a:pt x="23" y="100"/>
                    <a:pt x="25" y="99"/>
                    <a:pt x="26" y="97"/>
                  </a:cubicBezTo>
                  <a:cubicBezTo>
                    <a:pt x="26" y="97"/>
                    <a:pt x="26" y="97"/>
                    <a:pt x="26" y="97"/>
                  </a:cubicBezTo>
                  <a:cubicBezTo>
                    <a:pt x="27" y="96"/>
                    <a:pt x="27" y="95"/>
                    <a:pt x="28" y="95"/>
                  </a:cubicBezTo>
                  <a:cubicBezTo>
                    <a:pt x="28" y="95"/>
                    <a:pt x="28" y="95"/>
                    <a:pt x="28" y="95"/>
                  </a:cubicBezTo>
                  <a:cubicBezTo>
                    <a:pt x="49" y="1"/>
                    <a:pt x="49" y="1"/>
                    <a:pt x="49" y="1"/>
                  </a:cubicBezTo>
                  <a:cubicBezTo>
                    <a:pt x="49" y="0"/>
                    <a:pt x="50" y="0"/>
                    <a:pt x="50" y="0"/>
                  </a:cubicBezTo>
                  <a:cubicBezTo>
                    <a:pt x="50" y="0"/>
                    <a:pt x="50" y="0"/>
                    <a:pt x="50" y="0"/>
                  </a:cubicBezTo>
                  <a:cubicBezTo>
                    <a:pt x="51" y="0"/>
                    <a:pt x="52" y="1"/>
                    <a:pt x="52" y="2"/>
                  </a:cubicBezTo>
                  <a:cubicBezTo>
                    <a:pt x="52" y="2"/>
                    <a:pt x="52" y="2"/>
                    <a:pt x="52" y="2"/>
                  </a:cubicBezTo>
                  <a:cubicBezTo>
                    <a:pt x="30" y="96"/>
                    <a:pt x="30" y="96"/>
                    <a:pt x="30" y="96"/>
                  </a:cubicBezTo>
                  <a:cubicBezTo>
                    <a:pt x="30" y="96"/>
                    <a:pt x="30" y="96"/>
                    <a:pt x="30" y="96"/>
                  </a:cubicBezTo>
                  <a:cubicBezTo>
                    <a:pt x="30" y="96"/>
                    <a:pt x="30" y="97"/>
                    <a:pt x="28" y="99"/>
                  </a:cubicBezTo>
                  <a:cubicBezTo>
                    <a:pt x="28" y="99"/>
                    <a:pt x="28" y="99"/>
                    <a:pt x="28" y="99"/>
                  </a:cubicBezTo>
                  <a:cubicBezTo>
                    <a:pt x="27" y="101"/>
                    <a:pt x="26" y="103"/>
                    <a:pt x="23" y="103"/>
                  </a:cubicBezTo>
                  <a:cubicBezTo>
                    <a:pt x="23" y="103"/>
                    <a:pt x="23" y="103"/>
                    <a:pt x="23" y="103"/>
                  </a:cubicBezTo>
                  <a:cubicBezTo>
                    <a:pt x="21" y="103"/>
                    <a:pt x="20" y="101"/>
                    <a:pt x="19"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18"/>
            <p:cNvSpPr>
              <a:spLocks noEditPoints="1"/>
            </p:cNvSpPr>
            <p:nvPr/>
          </p:nvSpPr>
          <p:spPr bwMode="auto">
            <a:xfrm>
              <a:off x="5511800" y="4049713"/>
              <a:ext cx="296863" cy="563563"/>
            </a:xfrm>
            <a:custGeom>
              <a:avLst/>
              <a:gdLst>
                <a:gd name="T0" fmla="*/ 19 w 56"/>
                <a:gd name="T1" fmla="*/ 101 h 107"/>
                <a:gd name="T2" fmla="*/ 19 w 56"/>
                <a:gd name="T3" fmla="*/ 101 h 107"/>
                <a:gd name="T4" fmla="*/ 11 w 56"/>
                <a:gd name="T5" fmla="*/ 79 h 107"/>
                <a:gd name="T6" fmla="*/ 11 w 56"/>
                <a:gd name="T7" fmla="*/ 79 h 107"/>
                <a:gd name="T8" fmla="*/ 7 w 56"/>
                <a:gd name="T9" fmla="*/ 93 h 107"/>
                <a:gd name="T10" fmla="*/ 4 w 56"/>
                <a:gd name="T11" fmla="*/ 95 h 107"/>
                <a:gd name="T12" fmla="*/ 4 w 56"/>
                <a:gd name="T13" fmla="*/ 95 h 107"/>
                <a:gd name="T14" fmla="*/ 3 w 56"/>
                <a:gd name="T15" fmla="*/ 95 h 107"/>
                <a:gd name="T16" fmla="*/ 3 w 56"/>
                <a:gd name="T17" fmla="*/ 95 h 107"/>
                <a:gd name="T18" fmla="*/ 0 w 56"/>
                <a:gd name="T19" fmla="*/ 92 h 107"/>
                <a:gd name="T20" fmla="*/ 0 w 56"/>
                <a:gd name="T21" fmla="*/ 92 h 107"/>
                <a:gd name="T22" fmla="*/ 1 w 56"/>
                <a:gd name="T23" fmla="*/ 91 h 107"/>
                <a:gd name="T24" fmla="*/ 1 w 56"/>
                <a:gd name="T25" fmla="*/ 91 h 107"/>
                <a:gd name="T26" fmla="*/ 10 w 56"/>
                <a:gd name="T27" fmla="*/ 57 h 107"/>
                <a:gd name="T28" fmla="*/ 14 w 56"/>
                <a:gd name="T29" fmla="*/ 67 h 107"/>
                <a:gd name="T30" fmla="*/ 26 w 56"/>
                <a:gd name="T31" fmla="*/ 99 h 107"/>
                <a:gd name="T32" fmla="*/ 26 w 56"/>
                <a:gd name="T33" fmla="*/ 99 h 107"/>
                <a:gd name="T34" fmla="*/ 26 w 56"/>
                <a:gd name="T35" fmla="*/ 98 h 107"/>
                <a:gd name="T36" fmla="*/ 26 w 56"/>
                <a:gd name="T37" fmla="*/ 98 h 107"/>
                <a:gd name="T38" fmla="*/ 28 w 56"/>
                <a:gd name="T39" fmla="*/ 96 h 107"/>
                <a:gd name="T40" fmla="*/ 28 w 56"/>
                <a:gd name="T41" fmla="*/ 96 h 107"/>
                <a:gd name="T42" fmla="*/ 49 w 56"/>
                <a:gd name="T43" fmla="*/ 3 h 107"/>
                <a:gd name="T44" fmla="*/ 52 w 56"/>
                <a:gd name="T45" fmla="*/ 0 h 107"/>
                <a:gd name="T46" fmla="*/ 52 w 56"/>
                <a:gd name="T47" fmla="*/ 0 h 107"/>
                <a:gd name="T48" fmla="*/ 53 w 56"/>
                <a:gd name="T49" fmla="*/ 0 h 107"/>
                <a:gd name="T50" fmla="*/ 53 w 56"/>
                <a:gd name="T51" fmla="*/ 0 h 107"/>
                <a:gd name="T52" fmla="*/ 56 w 56"/>
                <a:gd name="T53" fmla="*/ 3 h 107"/>
                <a:gd name="T54" fmla="*/ 56 w 56"/>
                <a:gd name="T55" fmla="*/ 3 h 107"/>
                <a:gd name="T56" fmla="*/ 56 w 56"/>
                <a:gd name="T57" fmla="*/ 4 h 107"/>
                <a:gd name="T58" fmla="*/ 56 w 56"/>
                <a:gd name="T59" fmla="*/ 4 h 107"/>
                <a:gd name="T60" fmla="*/ 34 w 56"/>
                <a:gd name="T61" fmla="*/ 98 h 107"/>
                <a:gd name="T62" fmla="*/ 34 w 56"/>
                <a:gd name="T63" fmla="*/ 98 h 107"/>
                <a:gd name="T64" fmla="*/ 34 w 56"/>
                <a:gd name="T65" fmla="*/ 99 h 107"/>
                <a:gd name="T66" fmla="*/ 32 w 56"/>
                <a:gd name="T67" fmla="*/ 102 h 107"/>
                <a:gd name="T68" fmla="*/ 32 w 56"/>
                <a:gd name="T69" fmla="*/ 102 h 107"/>
                <a:gd name="T70" fmla="*/ 25 w 56"/>
                <a:gd name="T71" fmla="*/ 107 h 107"/>
                <a:gd name="T72" fmla="*/ 25 w 56"/>
                <a:gd name="T73" fmla="*/ 107 h 107"/>
                <a:gd name="T74" fmla="*/ 19 w 56"/>
                <a:gd name="T75" fmla="*/ 101 h 107"/>
                <a:gd name="T76" fmla="*/ 27 w 56"/>
                <a:gd name="T77" fmla="*/ 101 h 107"/>
                <a:gd name="T78" fmla="*/ 27 w 56"/>
                <a:gd name="T79" fmla="*/ 101 h 107"/>
                <a:gd name="T80" fmla="*/ 27 w 56"/>
                <a:gd name="T81" fmla="*/ 101 h 107"/>
                <a:gd name="T82" fmla="*/ 27 w 56"/>
                <a:gd name="T83" fmla="*/ 101 h 107"/>
                <a:gd name="T84" fmla="*/ 21 w 56"/>
                <a:gd name="T85" fmla="*/ 101 h 107"/>
                <a:gd name="T86" fmla="*/ 22 w 56"/>
                <a:gd name="T87" fmla="*/ 100 h 107"/>
                <a:gd name="T88" fmla="*/ 22 w 56"/>
                <a:gd name="T89" fmla="*/ 100 h 107"/>
                <a:gd name="T90" fmla="*/ 22 w 56"/>
                <a:gd name="T91" fmla="*/ 100 h 107"/>
                <a:gd name="T92" fmla="*/ 21 w 56"/>
                <a:gd name="T93"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107">
                  <a:moveTo>
                    <a:pt x="19" y="101"/>
                  </a:moveTo>
                  <a:cubicBezTo>
                    <a:pt x="19" y="101"/>
                    <a:pt x="19" y="101"/>
                    <a:pt x="19" y="101"/>
                  </a:cubicBezTo>
                  <a:cubicBezTo>
                    <a:pt x="17" y="96"/>
                    <a:pt x="14" y="87"/>
                    <a:pt x="11" y="79"/>
                  </a:cubicBezTo>
                  <a:cubicBezTo>
                    <a:pt x="11" y="79"/>
                    <a:pt x="11" y="79"/>
                    <a:pt x="11" y="79"/>
                  </a:cubicBezTo>
                  <a:cubicBezTo>
                    <a:pt x="7" y="93"/>
                    <a:pt x="7" y="93"/>
                    <a:pt x="7" y="93"/>
                  </a:cubicBezTo>
                  <a:cubicBezTo>
                    <a:pt x="7" y="94"/>
                    <a:pt x="5" y="95"/>
                    <a:pt x="4" y="95"/>
                  </a:cubicBezTo>
                  <a:cubicBezTo>
                    <a:pt x="4" y="95"/>
                    <a:pt x="4" y="95"/>
                    <a:pt x="4" y="95"/>
                  </a:cubicBezTo>
                  <a:cubicBezTo>
                    <a:pt x="4" y="95"/>
                    <a:pt x="3" y="95"/>
                    <a:pt x="3" y="95"/>
                  </a:cubicBezTo>
                  <a:cubicBezTo>
                    <a:pt x="3" y="95"/>
                    <a:pt x="3" y="95"/>
                    <a:pt x="3" y="95"/>
                  </a:cubicBezTo>
                  <a:cubicBezTo>
                    <a:pt x="1" y="95"/>
                    <a:pt x="0" y="93"/>
                    <a:pt x="0" y="92"/>
                  </a:cubicBezTo>
                  <a:cubicBezTo>
                    <a:pt x="0" y="92"/>
                    <a:pt x="0" y="92"/>
                    <a:pt x="0" y="92"/>
                  </a:cubicBezTo>
                  <a:cubicBezTo>
                    <a:pt x="0" y="91"/>
                    <a:pt x="0" y="91"/>
                    <a:pt x="1" y="91"/>
                  </a:cubicBezTo>
                  <a:cubicBezTo>
                    <a:pt x="1" y="91"/>
                    <a:pt x="1" y="91"/>
                    <a:pt x="1" y="91"/>
                  </a:cubicBezTo>
                  <a:cubicBezTo>
                    <a:pt x="10" y="57"/>
                    <a:pt x="10" y="57"/>
                    <a:pt x="10" y="57"/>
                  </a:cubicBezTo>
                  <a:cubicBezTo>
                    <a:pt x="14" y="67"/>
                    <a:pt x="14" y="67"/>
                    <a:pt x="14" y="67"/>
                  </a:cubicBezTo>
                  <a:cubicBezTo>
                    <a:pt x="14" y="67"/>
                    <a:pt x="23" y="90"/>
                    <a:pt x="26" y="99"/>
                  </a:cubicBezTo>
                  <a:cubicBezTo>
                    <a:pt x="26" y="99"/>
                    <a:pt x="26" y="99"/>
                    <a:pt x="26" y="99"/>
                  </a:cubicBezTo>
                  <a:cubicBezTo>
                    <a:pt x="26" y="99"/>
                    <a:pt x="26" y="98"/>
                    <a:pt x="26" y="98"/>
                  </a:cubicBezTo>
                  <a:cubicBezTo>
                    <a:pt x="26" y="98"/>
                    <a:pt x="26" y="98"/>
                    <a:pt x="26" y="98"/>
                  </a:cubicBezTo>
                  <a:cubicBezTo>
                    <a:pt x="27" y="97"/>
                    <a:pt x="27" y="96"/>
                    <a:pt x="28" y="96"/>
                  </a:cubicBezTo>
                  <a:cubicBezTo>
                    <a:pt x="28" y="96"/>
                    <a:pt x="28" y="96"/>
                    <a:pt x="28" y="96"/>
                  </a:cubicBezTo>
                  <a:cubicBezTo>
                    <a:pt x="49" y="3"/>
                    <a:pt x="49" y="3"/>
                    <a:pt x="49" y="3"/>
                  </a:cubicBezTo>
                  <a:cubicBezTo>
                    <a:pt x="49" y="1"/>
                    <a:pt x="51" y="0"/>
                    <a:pt x="52" y="0"/>
                  </a:cubicBezTo>
                  <a:cubicBezTo>
                    <a:pt x="52" y="0"/>
                    <a:pt x="52" y="0"/>
                    <a:pt x="52" y="0"/>
                  </a:cubicBezTo>
                  <a:cubicBezTo>
                    <a:pt x="52" y="0"/>
                    <a:pt x="53" y="0"/>
                    <a:pt x="53" y="0"/>
                  </a:cubicBezTo>
                  <a:cubicBezTo>
                    <a:pt x="53" y="0"/>
                    <a:pt x="53" y="0"/>
                    <a:pt x="53" y="0"/>
                  </a:cubicBezTo>
                  <a:cubicBezTo>
                    <a:pt x="55" y="0"/>
                    <a:pt x="56" y="2"/>
                    <a:pt x="56" y="3"/>
                  </a:cubicBezTo>
                  <a:cubicBezTo>
                    <a:pt x="56" y="3"/>
                    <a:pt x="56" y="3"/>
                    <a:pt x="56" y="3"/>
                  </a:cubicBezTo>
                  <a:cubicBezTo>
                    <a:pt x="56" y="4"/>
                    <a:pt x="56" y="4"/>
                    <a:pt x="56" y="4"/>
                  </a:cubicBezTo>
                  <a:cubicBezTo>
                    <a:pt x="56" y="4"/>
                    <a:pt x="56" y="4"/>
                    <a:pt x="56" y="4"/>
                  </a:cubicBezTo>
                  <a:cubicBezTo>
                    <a:pt x="34" y="98"/>
                    <a:pt x="34" y="98"/>
                    <a:pt x="34" y="98"/>
                  </a:cubicBezTo>
                  <a:cubicBezTo>
                    <a:pt x="34" y="98"/>
                    <a:pt x="34" y="98"/>
                    <a:pt x="34" y="98"/>
                  </a:cubicBezTo>
                  <a:cubicBezTo>
                    <a:pt x="34" y="99"/>
                    <a:pt x="34" y="99"/>
                    <a:pt x="34" y="99"/>
                  </a:cubicBezTo>
                  <a:cubicBezTo>
                    <a:pt x="34" y="99"/>
                    <a:pt x="33" y="100"/>
                    <a:pt x="32" y="102"/>
                  </a:cubicBezTo>
                  <a:cubicBezTo>
                    <a:pt x="32" y="102"/>
                    <a:pt x="32" y="102"/>
                    <a:pt x="32" y="102"/>
                  </a:cubicBezTo>
                  <a:cubicBezTo>
                    <a:pt x="31" y="104"/>
                    <a:pt x="29" y="107"/>
                    <a:pt x="25" y="107"/>
                  </a:cubicBezTo>
                  <a:cubicBezTo>
                    <a:pt x="25" y="107"/>
                    <a:pt x="25" y="107"/>
                    <a:pt x="25" y="107"/>
                  </a:cubicBezTo>
                  <a:cubicBezTo>
                    <a:pt x="22" y="107"/>
                    <a:pt x="20" y="104"/>
                    <a:pt x="19" y="101"/>
                  </a:cubicBezTo>
                  <a:close/>
                  <a:moveTo>
                    <a:pt x="27" y="101"/>
                  </a:moveTo>
                  <a:cubicBezTo>
                    <a:pt x="27" y="101"/>
                    <a:pt x="27" y="101"/>
                    <a:pt x="27" y="101"/>
                  </a:cubicBezTo>
                  <a:cubicBezTo>
                    <a:pt x="27" y="101"/>
                    <a:pt x="27" y="101"/>
                    <a:pt x="27" y="101"/>
                  </a:cubicBezTo>
                  <a:cubicBezTo>
                    <a:pt x="27" y="101"/>
                    <a:pt x="27" y="101"/>
                    <a:pt x="27" y="101"/>
                  </a:cubicBezTo>
                  <a:close/>
                  <a:moveTo>
                    <a:pt x="21" y="101"/>
                  </a:moveTo>
                  <a:cubicBezTo>
                    <a:pt x="22" y="100"/>
                    <a:pt x="22" y="100"/>
                    <a:pt x="22" y="100"/>
                  </a:cubicBezTo>
                  <a:cubicBezTo>
                    <a:pt x="22" y="100"/>
                    <a:pt x="22" y="100"/>
                    <a:pt x="22" y="100"/>
                  </a:cubicBezTo>
                  <a:cubicBezTo>
                    <a:pt x="22" y="100"/>
                    <a:pt x="22" y="100"/>
                    <a:pt x="22" y="100"/>
                  </a:cubicBezTo>
                  <a:cubicBezTo>
                    <a:pt x="21" y="101"/>
                    <a:pt x="21" y="101"/>
                    <a:pt x="2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9"/>
            <p:cNvSpPr/>
            <p:nvPr/>
          </p:nvSpPr>
          <p:spPr bwMode="auto">
            <a:xfrm>
              <a:off x="5951538" y="3890963"/>
              <a:ext cx="333375" cy="590550"/>
            </a:xfrm>
            <a:custGeom>
              <a:avLst/>
              <a:gdLst>
                <a:gd name="T0" fmla="*/ 44 w 63"/>
                <a:gd name="T1" fmla="*/ 110 h 112"/>
                <a:gd name="T2" fmla="*/ 60 w 63"/>
                <a:gd name="T3" fmla="*/ 9 h 112"/>
                <a:gd name="T4" fmla="*/ 60 w 63"/>
                <a:gd name="T5" fmla="*/ 9 h 112"/>
                <a:gd name="T6" fmla="*/ 60 w 63"/>
                <a:gd name="T7" fmla="*/ 7 h 112"/>
                <a:gd name="T8" fmla="*/ 60 w 63"/>
                <a:gd name="T9" fmla="*/ 7 h 112"/>
                <a:gd name="T10" fmla="*/ 53 w 63"/>
                <a:gd name="T11" fmla="*/ 3 h 112"/>
                <a:gd name="T12" fmla="*/ 53 w 63"/>
                <a:gd name="T13" fmla="*/ 3 h 112"/>
                <a:gd name="T14" fmla="*/ 23 w 63"/>
                <a:gd name="T15" fmla="*/ 11 h 112"/>
                <a:gd name="T16" fmla="*/ 23 w 63"/>
                <a:gd name="T17" fmla="*/ 11 h 112"/>
                <a:gd name="T18" fmla="*/ 2 w 63"/>
                <a:gd name="T19" fmla="*/ 18 h 112"/>
                <a:gd name="T20" fmla="*/ 2 w 63"/>
                <a:gd name="T21" fmla="*/ 18 h 112"/>
                <a:gd name="T22" fmla="*/ 0 w 63"/>
                <a:gd name="T23" fmla="*/ 17 h 112"/>
                <a:gd name="T24" fmla="*/ 0 w 63"/>
                <a:gd name="T25" fmla="*/ 17 h 112"/>
                <a:gd name="T26" fmla="*/ 1 w 63"/>
                <a:gd name="T27" fmla="*/ 15 h 112"/>
                <a:gd name="T28" fmla="*/ 1 w 63"/>
                <a:gd name="T29" fmla="*/ 15 h 112"/>
                <a:gd name="T30" fmla="*/ 22 w 63"/>
                <a:gd name="T31" fmla="*/ 8 h 112"/>
                <a:gd name="T32" fmla="*/ 22 w 63"/>
                <a:gd name="T33" fmla="*/ 8 h 112"/>
                <a:gd name="T34" fmla="*/ 53 w 63"/>
                <a:gd name="T35" fmla="*/ 0 h 112"/>
                <a:gd name="T36" fmla="*/ 53 w 63"/>
                <a:gd name="T37" fmla="*/ 0 h 112"/>
                <a:gd name="T38" fmla="*/ 60 w 63"/>
                <a:gd name="T39" fmla="*/ 2 h 112"/>
                <a:gd name="T40" fmla="*/ 60 w 63"/>
                <a:gd name="T41" fmla="*/ 2 h 112"/>
                <a:gd name="T42" fmla="*/ 63 w 63"/>
                <a:gd name="T43" fmla="*/ 7 h 112"/>
                <a:gd name="T44" fmla="*/ 63 w 63"/>
                <a:gd name="T45" fmla="*/ 7 h 112"/>
                <a:gd name="T46" fmla="*/ 63 w 63"/>
                <a:gd name="T47" fmla="*/ 9 h 112"/>
                <a:gd name="T48" fmla="*/ 63 w 63"/>
                <a:gd name="T49" fmla="*/ 9 h 112"/>
                <a:gd name="T50" fmla="*/ 48 w 63"/>
                <a:gd name="T51" fmla="*/ 108 h 112"/>
                <a:gd name="T52" fmla="*/ 48 w 63"/>
                <a:gd name="T53" fmla="*/ 108 h 112"/>
                <a:gd name="T54" fmla="*/ 62 w 63"/>
                <a:gd name="T55" fmla="*/ 107 h 112"/>
                <a:gd name="T56" fmla="*/ 63 w 63"/>
                <a:gd name="T57" fmla="*/ 108 h 112"/>
                <a:gd name="T58" fmla="*/ 63 w 63"/>
                <a:gd name="T59" fmla="*/ 108 h 112"/>
                <a:gd name="T60" fmla="*/ 62 w 63"/>
                <a:gd name="T61" fmla="*/ 110 h 112"/>
                <a:gd name="T62" fmla="*/ 62 w 63"/>
                <a:gd name="T63" fmla="*/ 110 h 112"/>
                <a:gd name="T64" fmla="*/ 44 w 63"/>
                <a:gd name="T65" fmla="*/ 112 h 112"/>
                <a:gd name="T66" fmla="*/ 44 w 63"/>
                <a:gd name="T67"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 h="112">
                  <a:moveTo>
                    <a:pt x="44" y="110"/>
                  </a:moveTo>
                  <a:cubicBezTo>
                    <a:pt x="45" y="110"/>
                    <a:pt x="57" y="28"/>
                    <a:pt x="60" y="9"/>
                  </a:cubicBezTo>
                  <a:cubicBezTo>
                    <a:pt x="60" y="9"/>
                    <a:pt x="60" y="9"/>
                    <a:pt x="60" y="9"/>
                  </a:cubicBezTo>
                  <a:cubicBezTo>
                    <a:pt x="60" y="8"/>
                    <a:pt x="60" y="8"/>
                    <a:pt x="60" y="7"/>
                  </a:cubicBezTo>
                  <a:cubicBezTo>
                    <a:pt x="60" y="7"/>
                    <a:pt x="60" y="7"/>
                    <a:pt x="60" y="7"/>
                  </a:cubicBezTo>
                  <a:cubicBezTo>
                    <a:pt x="60" y="4"/>
                    <a:pt x="58" y="3"/>
                    <a:pt x="53" y="3"/>
                  </a:cubicBezTo>
                  <a:cubicBezTo>
                    <a:pt x="53" y="3"/>
                    <a:pt x="53" y="3"/>
                    <a:pt x="53" y="3"/>
                  </a:cubicBezTo>
                  <a:cubicBezTo>
                    <a:pt x="46" y="3"/>
                    <a:pt x="33" y="7"/>
                    <a:pt x="23" y="11"/>
                  </a:cubicBezTo>
                  <a:cubicBezTo>
                    <a:pt x="23" y="11"/>
                    <a:pt x="23" y="11"/>
                    <a:pt x="23" y="11"/>
                  </a:cubicBezTo>
                  <a:cubicBezTo>
                    <a:pt x="12" y="14"/>
                    <a:pt x="4" y="18"/>
                    <a:pt x="2" y="18"/>
                  </a:cubicBezTo>
                  <a:cubicBezTo>
                    <a:pt x="2" y="18"/>
                    <a:pt x="2" y="18"/>
                    <a:pt x="2" y="18"/>
                  </a:cubicBezTo>
                  <a:cubicBezTo>
                    <a:pt x="1" y="19"/>
                    <a:pt x="0" y="18"/>
                    <a:pt x="0" y="17"/>
                  </a:cubicBezTo>
                  <a:cubicBezTo>
                    <a:pt x="0" y="17"/>
                    <a:pt x="0" y="17"/>
                    <a:pt x="0" y="17"/>
                  </a:cubicBezTo>
                  <a:cubicBezTo>
                    <a:pt x="0" y="16"/>
                    <a:pt x="1" y="15"/>
                    <a:pt x="1" y="15"/>
                  </a:cubicBezTo>
                  <a:cubicBezTo>
                    <a:pt x="1" y="15"/>
                    <a:pt x="1" y="15"/>
                    <a:pt x="1" y="15"/>
                  </a:cubicBezTo>
                  <a:cubicBezTo>
                    <a:pt x="2" y="15"/>
                    <a:pt x="11" y="11"/>
                    <a:pt x="22" y="8"/>
                  </a:cubicBezTo>
                  <a:cubicBezTo>
                    <a:pt x="22" y="8"/>
                    <a:pt x="22" y="8"/>
                    <a:pt x="22" y="8"/>
                  </a:cubicBezTo>
                  <a:cubicBezTo>
                    <a:pt x="32" y="4"/>
                    <a:pt x="45" y="0"/>
                    <a:pt x="53" y="0"/>
                  </a:cubicBezTo>
                  <a:cubicBezTo>
                    <a:pt x="53" y="0"/>
                    <a:pt x="53" y="0"/>
                    <a:pt x="53" y="0"/>
                  </a:cubicBezTo>
                  <a:cubicBezTo>
                    <a:pt x="56" y="0"/>
                    <a:pt x="58" y="0"/>
                    <a:pt x="60" y="2"/>
                  </a:cubicBezTo>
                  <a:cubicBezTo>
                    <a:pt x="60" y="2"/>
                    <a:pt x="60" y="2"/>
                    <a:pt x="60" y="2"/>
                  </a:cubicBezTo>
                  <a:cubicBezTo>
                    <a:pt x="62" y="3"/>
                    <a:pt x="63" y="5"/>
                    <a:pt x="63" y="7"/>
                  </a:cubicBezTo>
                  <a:cubicBezTo>
                    <a:pt x="63" y="7"/>
                    <a:pt x="63" y="7"/>
                    <a:pt x="63" y="7"/>
                  </a:cubicBezTo>
                  <a:cubicBezTo>
                    <a:pt x="63" y="8"/>
                    <a:pt x="63" y="8"/>
                    <a:pt x="63" y="9"/>
                  </a:cubicBezTo>
                  <a:cubicBezTo>
                    <a:pt x="63" y="9"/>
                    <a:pt x="63" y="9"/>
                    <a:pt x="63" y="9"/>
                  </a:cubicBezTo>
                  <a:cubicBezTo>
                    <a:pt x="61" y="27"/>
                    <a:pt x="50" y="96"/>
                    <a:pt x="48" y="108"/>
                  </a:cubicBezTo>
                  <a:cubicBezTo>
                    <a:pt x="48" y="108"/>
                    <a:pt x="48" y="108"/>
                    <a:pt x="48" y="108"/>
                  </a:cubicBezTo>
                  <a:cubicBezTo>
                    <a:pt x="62" y="107"/>
                    <a:pt x="62" y="107"/>
                    <a:pt x="62" y="107"/>
                  </a:cubicBezTo>
                  <a:cubicBezTo>
                    <a:pt x="62" y="107"/>
                    <a:pt x="63" y="107"/>
                    <a:pt x="63" y="108"/>
                  </a:cubicBezTo>
                  <a:cubicBezTo>
                    <a:pt x="63" y="108"/>
                    <a:pt x="63" y="108"/>
                    <a:pt x="63" y="108"/>
                  </a:cubicBezTo>
                  <a:cubicBezTo>
                    <a:pt x="63" y="109"/>
                    <a:pt x="63" y="110"/>
                    <a:pt x="62" y="110"/>
                  </a:cubicBezTo>
                  <a:cubicBezTo>
                    <a:pt x="62" y="110"/>
                    <a:pt x="62" y="110"/>
                    <a:pt x="62" y="110"/>
                  </a:cubicBezTo>
                  <a:cubicBezTo>
                    <a:pt x="44" y="112"/>
                    <a:pt x="44" y="112"/>
                    <a:pt x="44" y="112"/>
                  </a:cubicBezTo>
                  <a:cubicBezTo>
                    <a:pt x="44" y="110"/>
                    <a:pt x="44" y="110"/>
                    <a:pt x="44" y="1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0"/>
            <p:cNvSpPr>
              <a:spLocks noEditPoints="1"/>
            </p:cNvSpPr>
            <p:nvPr/>
          </p:nvSpPr>
          <p:spPr bwMode="auto">
            <a:xfrm>
              <a:off x="5940425" y="3879851"/>
              <a:ext cx="355600" cy="611188"/>
            </a:xfrm>
            <a:custGeom>
              <a:avLst/>
              <a:gdLst>
                <a:gd name="T0" fmla="*/ 44 w 67"/>
                <a:gd name="T1" fmla="*/ 114 h 116"/>
                <a:gd name="T2" fmla="*/ 45 w 67"/>
                <a:gd name="T3" fmla="*/ 112 h 116"/>
                <a:gd name="T4" fmla="*/ 46 w 67"/>
                <a:gd name="T5" fmla="*/ 112 h 116"/>
                <a:gd name="T6" fmla="*/ 46 w 67"/>
                <a:gd name="T7" fmla="*/ 112 h 116"/>
                <a:gd name="T8" fmla="*/ 45 w 67"/>
                <a:gd name="T9" fmla="*/ 112 h 116"/>
                <a:gd name="T10" fmla="*/ 60 w 67"/>
                <a:gd name="T11" fmla="*/ 10 h 116"/>
                <a:gd name="T12" fmla="*/ 60 w 67"/>
                <a:gd name="T13" fmla="*/ 10 h 116"/>
                <a:gd name="T14" fmla="*/ 60 w 67"/>
                <a:gd name="T15" fmla="*/ 9 h 116"/>
                <a:gd name="T16" fmla="*/ 60 w 67"/>
                <a:gd name="T17" fmla="*/ 9 h 116"/>
                <a:gd name="T18" fmla="*/ 60 w 67"/>
                <a:gd name="T19" fmla="*/ 8 h 116"/>
                <a:gd name="T20" fmla="*/ 60 w 67"/>
                <a:gd name="T21" fmla="*/ 8 h 116"/>
                <a:gd name="T22" fmla="*/ 55 w 67"/>
                <a:gd name="T23" fmla="*/ 7 h 116"/>
                <a:gd name="T24" fmla="*/ 55 w 67"/>
                <a:gd name="T25" fmla="*/ 7 h 116"/>
                <a:gd name="T26" fmla="*/ 55 w 67"/>
                <a:gd name="T27" fmla="*/ 7 h 116"/>
                <a:gd name="T28" fmla="*/ 26 w 67"/>
                <a:gd name="T29" fmla="*/ 14 h 116"/>
                <a:gd name="T30" fmla="*/ 26 w 67"/>
                <a:gd name="T31" fmla="*/ 14 h 116"/>
                <a:gd name="T32" fmla="*/ 4 w 67"/>
                <a:gd name="T33" fmla="*/ 22 h 116"/>
                <a:gd name="T34" fmla="*/ 4 w 67"/>
                <a:gd name="T35" fmla="*/ 22 h 116"/>
                <a:gd name="T36" fmla="*/ 4 w 67"/>
                <a:gd name="T37" fmla="*/ 22 h 116"/>
                <a:gd name="T38" fmla="*/ 4 w 67"/>
                <a:gd name="T39" fmla="*/ 22 h 116"/>
                <a:gd name="T40" fmla="*/ 0 w 67"/>
                <a:gd name="T41" fmla="*/ 19 h 116"/>
                <a:gd name="T42" fmla="*/ 0 w 67"/>
                <a:gd name="T43" fmla="*/ 19 h 116"/>
                <a:gd name="T44" fmla="*/ 0 w 67"/>
                <a:gd name="T45" fmla="*/ 19 h 116"/>
                <a:gd name="T46" fmla="*/ 0 w 67"/>
                <a:gd name="T47" fmla="*/ 19 h 116"/>
                <a:gd name="T48" fmla="*/ 3 w 67"/>
                <a:gd name="T49" fmla="*/ 15 h 116"/>
                <a:gd name="T50" fmla="*/ 3 w 67"/>
                <a:gd name="T51" fmla="*/ 15 h 116"/>
                <a:gd name="T52" fmla="*/ 3 w 67"/>
                <a:gd name="T53" fmla="*/ 15 h 116"/>
                <a:gd name="T54" fmla="*/ 3 w 67"/>
                <a:gd name="T55" fmla="*/ 15 h 116"/>
                <a:gd name="T56" fmla="*/ 3 w 67"/>
                <a:gd name="T57" fmla="*/ 15 h 116"/>
                <a:gd name="T58" fmla="*/ 3 w 67"/>
                <a:gd name="T59" fmla="*/ 15 h 116"/>
                <a:gd name="T60" fmla="*/ 5 w 67"/>
                <a:gd name="T61" fmla="*/ 15 h 116"/>
                <a:gd name="T62" fmla="*/ 5 w 67"/>
                <a:gd name="T63" fmla="*/ 15 h 116"/>
                <a:gd name="T64" fmla="*/ 9 w 67"/>
                <a:gd name="T65" fmla="*/ 13 h 116"/>
                <a:gd name="T66" fmla="*/ 9 w 67"/>
                <a:gd name="T67" fmla="*/ 13 h 116"/>
                <a:gd name="T68" fmla="*/ 23 w 67"/>
                <a:gd name="T69" fmla="*/ 8 h 116"/>
                <a:gd name="T70" fmla="*/ 23 w 67"/>
                <a:gd name="T71" fmla="*/ 8 h 116"/>
                <a:gd name="T72" fmla="*/ 55 w 67"/>
                <a:gd name="T73" fmla="*/ 0 h 116"/>
                <a:gd name="T74" fmla="*/ 55 w 67"/>
                <a:gd name="T75" fmla="*/ 0 h 116"/>
                <a:gd name="T76" fmla="*/ 63 w 67"/>
                <a:gd name="T77" fmla="*/ 2 h 116"/>
                <a:gd name="T78" fmla="*/ 63 w 67"/>
                <a:gd name="T79" fmla="*/ 2 h 116"/>
                <a:gd name="T80" fmla="*/ 67 w 67"/>
                <a:gd name="T81" fmla="*/ 9 h 116"/>
                <a:gd name="T82" fmla="*/ 67 w 67"/>
                <a:gd name="T83" fmla="*/ 9 h 116"/>
                <a:gd name="T84" fmla="*/ 66 w 67"/>
                <a:gd name="T85" fmla="*/ 9 h 116"/>
                <a:gd name="T86" fmla="*/ 67 w 67"/>
                <a:gd name="T87" fmla="*/ 9 h 116"/>
                <a:gd name="T88" fmla="*/ 67 w 67"/>
                <a:gd name="T89" fmla="*/ 11 h 116"/>
                <a:gd name="T90" fmla="*/ 67 w 67"/>
                <a:gd name="T91" fmla="*/ 11 h 116"/>
                <a:gd name="T92" fmla="*/ 52 w 67"/>
                <a:gd name="T93" fmla="*/ 108 h 116"/>
                <a:gd name="T94" fmla="*/ 52 w 67"/>
                <a:gd name="T95" fmla="*/ 108 h 116"/>
                <a:gd name="T96" fmla="*/ 63 w 67"/>
                <a:gd name="T97" fmla="*/ 107 h 116"/>
                <a:gd name="T98" fmla="*/ 64 w 67"/>
                <a:gd name="T99" fmla="*/ 107 h 116"/>
                <a:gd name="T100" fmla="*/ 64 w 67"/>
                <a:gd name="T101" fmla="*/ 107 h 116"/>
                <a:gd name="T102" fmla="*/ 67 w 67"/>
                <a:gd name="T103" fmla="*/ 110 h 116"/>
                <a:gd name="T104" fmla="*/ 67 w 67"/>
                <a:gd name="T105" fmla="*/ 110 h 116"/>
                <a:gd name="T106" fmla="*/ 67 w 67"/>
                <a:gd name="T107" fmla="*/ 110 h 116"/>
                <a:gd name="T108" fmla="*/ 67 w 67"/>
                <a:gd name="T109" fmla="*/ 110 h 116"/>
                <a:gd name="T110" fmla="*/ 64 w 67"/>
                <a:gd name="T111" fmla="*/ 114 h 116"/>
                <a:gd name="T112" fmla="*/ 64 w 67"/>
                <a:gd name="T113" fmla="*/ 114 h 116"/>
                <a:gd name="T114" fmla="*/ 44 w 67"/>
                <a:gd name="T115" fmla="*/ 116 h 116"/>
                <a:gd name="T116" fmla="*/ 44 w 67"/>
                <a:gd name="T117" fmla="*/ 114 h 116"/>
                <a:gd name="T118" fmla="*/ 3 w 67"/>
                <a:gd name="T119" fmla="*/ 15 h 116"/>
                <a:gd name="T120" fmla="*/ 3 w 67"/>
                <a:gd name="T121" fmla="*/ 15 h 116"/>
                <a:gd name="T122" fmla="*/ 3 w 67"/>
                <a:gd name="T123" fmla="*/ 15 h 116"/>
                <a:gd name="T124" fmla="*/ 3 w 67"/>
                <a:gd name="T125" fmla="*/ 1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 h="116">
                  <a:moveTo>
                    <a:pt x="44" y="114"/>
                  </a:moveTo>
                  <a:cubicBezTo>
                    <a:pt x="45" y="112"/>
                    <a:pt x="45" y="112"/>
                    <a:pt x="45" y="112"/>
                  </a:cubicBezTo>
                  <a:cubicBezTo>
                    <a:pt x="46" y="112"/>
                    <a:pt x="46" y="112"/>
                    <a:pt x="46" y="112"/>
                  </a:cubicBezTo>
                  <a:cubicBezTo>
                    <a:pt x="46" y="112"/>
                    <a:pt x="46" y="112"/>
                    <a:pt x="46" y="112"/>
                  </a:cubicBezTo>
                  <a:cubicBezTo>
                    <a:pt x="45" y="112"/>
                    <a:pt x="45" y="112"/>
                    <a:pt x="45" y="112"/>
                  </a:cubicBezTo>
                  <a:cubicBezTo>
                    <a:pt x="45" y="112"/>
                    <a:pt x="57" y="30"/>
                    <a:pt x="60" y="10"/>
                  </a:cubicBezTo>
                  <a:cubicBezTo>
                    <a:pt x="60" y="10"/>
                    <a:pt x="60" y="10"/>
                    <a:pt x="60" y="10"/>
                  </a:cubicBezTo>
                  <a:cubicBezTo>
                    <a:pt x="60" y="10"/>
                    <a:pt x="60" y="10"/>
                    <a:pt x="60" y="9"/>
                  </a:cubicBezTo>
                  <a:cubicBezTo>
                    <a:pt x="60" y="9"/>
                    <a:pt x="60" y="9"/>
                    <a:pt x="60" y="9"/>
                  </a:cubicBezTo>
                  <a:cubicBezTo>
                    <a:pt x="60" y="8"/>
                    <a:pt x="60" y="8"/>
                    <a:pt x="60" y="8"/>
                  </a:cubicBezTo>
                  <a:cubicBezTo>
                    <a:pt x="60" y="8"/>
                    <a:pt x="60" y="8"/>
                    <a:pt x="60" y="8"/>
                  </a:cubicBezTo>
                  <a:cubicBezTo>
                    <a:pt x="59" y="8"/>
                    <a:pt x="57" y="7"/>
                    <a:pt x="55" y="7"/>
                  </a:cubicBezTo>
                  <a:cubicBezTo>
                    <a:pt x="55" y="7"/>
                    <a:pt x="55" y="7"/>
                    <a:pt x="55" y="7"/>
                  </a:cubicBezTo>
                  <a:cubicBezTo>
                    <a:pt x="55" y="7"/>
                    <a:pt x="55" y="7"/>
                    <a:pt x="55" y="7"/>
                  </a:cubicBezTo>
                  <a:cubicBezTo>
                    <a:pt x="48" y="7"/>
                    <a:pt x="36" y="11"/>
                    <a:pt x="26" y="14"/>
                  </a:cubicBezTo>
                  <a:cubicBezTo>
                    <a:pt x="26" y="14"/>
                    <a:pt x="26" y="14"/>
                    <a:pt x="26" y="14"/>
                  </a:cubicBezTo>
                  <a:cubicBezTo>
                    <a:pt x="15" y="18"/>
                    <a:pt x="7" y="22"/>
                    <a:pt x="4" y="22"/>
                  </a:cubicBezTo>
                  <a:cubicBezTo>
                    <a:pt x="4" y="22"/>
                    <a:pt x="4" y="22"/>
                    <a:pt x="4" y="22"/>
                  </a:cubicBezTo>
                  <a:cubicBezTo>
                    <a:pt x="4" y="22"/>
                    <a:pt x="4" y="22"/>
                    <a:pt x="4" y="22"/>
                  </a:cubicBezTo>
                  <a:cubicBezTo>
                    <a:pt x="4" y="22"/>
                    <a:pt x="4" y="22"/>
                    <a:pt x="4" y="22"/>
                  </a:cubicBezTo>
                  <a:cubicBezTo>
                    <a:pt x="2" y="22"/>
                    <a:pt x="0" y="21"/>
                    <a:pt x="0" y="19"/>
                  </a:cubicBezTo>
                  <a:cubicBezTo>
                    <a:pt x="0" y="19"/>
                    <a:pt x="0" y="19"/>
                    <a:pt x="0" y="19"/>
                  </a:cubicBezTo>
                  <a:cubicBezTo>
                    <a:pt x="0" y="19"/>
                    <a:pt x="0" y="19"/>
                    <a:pt x="0" y="19"/>
                  </a:cubicBezTo>
                  <a:cubicBezTo>
                    <a:pt x="0" y="19"/>
                    <a:pt x="0" y="19"/>
                    <a:pt x="0" y="19"/>
                  </a:cubicBezTo>
                  <a:cubicBezTo>
                    <a:pt x="0" y="17"/>
                    <a:pt x="1" y="16"/>
                    <a:pt x="3" y="15"/>
                  </a:cubicBezTo>
                  <a:cubicBezTo>
                    <a:pt x="3" y="15"/>
                    <a:pt x="3" y="15"/>
                    <a:pt x="3" y="15"/>
                  </a:cubicBezTo>
                  <a:cubicBezTo>
                    <a:pt x="3" y="15"/>
                    <a:pt x="3" y="15"/>
                    <a:pt x="3" y="15"/>
                  </a:cubicBezTo>
                  <a:cubicBezTo>
                    <a:pt x="3" y="15"/>
                    <a:pt x="3" y="15"/>
                    <a:pt x="3" y="15"/>
                  </a:cubicBezTo>
                  <a:cubicBezTo>
                    <a:pt x="3" y="15"/>
                    <a:pt x="3" y="15"/>
                    <a:pt x="3" y="15"/>
                  </a:cubicBezTo>
                  <a:cubicBezTo>
                    <a:pt x="3" y="15"/>
                    <a:pt x="3" y="15"/>
                    <a:pt x="3" y="15"/>
                  </a:cubicBezTo>
                  <a:cubicBezTo>
                    <a:pt x="4" y="15"/>
                    <a:pt x="4" y="15"/>
                    <a:pt x="5" y="15"/>
                  </a:cubicBezTo>
                  <a:cubicBezTo>
                    <a:pt x="5" y="15"/>
                    <a:pt x="5" y="15"/>
                    <a:pt x="5" y="15"/>
                  </a:cubicBezTo>
                  <a:cubicBezTo>
                    <a:pt x="6" y="14"/>
                    <a:pt x="7" y="14"/>
                    <a:pt x="9" y="13"/>
                  </a:cubicBezTo>
                  <a:cubicBezTo>
                    <a:pt x="9" y="13"/>
                    <a:pt x="9" y="13"/>
                    <a:pt x="9" y="13"/>
                  </a:cubicBezTo>
                  <a:cubicBezTo>
                    <a:pt x="13" y="12"/>
                    <a:pt x="18" y="10"/>
                    <a:pt x="23" y="8"/>
                  </a:cubicBezTo>
                  <a:cubicBezTo>
                    <a:pt x="23" y="8"/>
                    <a:pt x="23" y="8"/>
                    <a:pt x="23" y="8"/>
                  </a:cubicBezTo>
                  <a:cubicBezTo>
                    <a:pt x="34" y="4"/>
                    <a:pt x="46" y="0"/>
                    <a:pt x="55" y="0"/>
                  </a:cubicBezTo>
                  <a:cubicBezTo>
                    <a:pt x="55" y="0"/>
                    <a:pt x="55" y="0"/>
                    <a:pt x="55" y="0"/>
                  </a:cubicBezTo>
                  <a:cubicBezTo>
                    <a:pt x="58" y="0"/>
                    <a:pt x="61" y="0"/>
                    <a:pt x="63" y="2"/>
                  </a:cubicBezTo>
                  <a:cubicBezTo>
                    <a:pt x="63" y="2"/>
                    <a:pt x="63" y="2"/>
                    <a:pt x="63" y="2"/>
                  </a:cubicBezTo>
                  <a:cubicBezTo>
                    <a:pt x="66" y="3"/>
                    <a:pt x="67" y="6"/>
                    <a:pt x="67" y="9"/>
                  </a:cubicBezTo>
                  <a:cubicBezTo>
                    <a:pt x="67" y="9"/>
                    <a:pt x="67" y="9"/>
                    <a:pt x="67" y="9"/>
                  </a:cubicBezTo>
                  <a:cubicBezTo>
                    <a:pt x="66" y="9"/>
                    <a:pt x="66" y="9"/>
                    <a:pt x="66" y="9"/>
                  </a:cubicBezTo>
                  <a:cubicBezTo>
                    <a:pt x="67" y="9"/>
                    <a:pt x="67" y="9"/>
                    <a:pt x="67" y="9"/>
                  </a:cubicBezTo>
                  <a:cubicBezTo>
                    <a:pt x="67" y="10"/>
                    <a:pt x="67" y="11"/>
                    <a:pt x="67" y="11"/>
                  </a:cubicBezTo>
                  <a:cubicBezTo>
                    <a:pt x="67" y="11"/>
                    <a:pt x="67" y="11"/>
                    <a:pt x="67" y="11"/>
                  </a:cubicBezTo>
                  <a:cubicBezTo>
                    <a:pt x="65" y="28"/>
                    <a:pt x="55" y="91"/>
                    <a:pt x="52" y="108"/>
                  </a:cubicBezTo>
                  <a:cubicBezTo>
                    <a:pt x="52" y="108"/>
                    <a:pt x="52" y="108"/>
                    <a:pt x="52" y="108"/>
                  </a:cubicBezTo>
                  <a:cubicBezTo>
                    <a:pt x="63" y="107"/>
                    <a:pt x="63" y="107"/>
                    <a:pt x="63" y="107"/>
                  </a:cubicBezTo>
                  <a:cubicBezTo>
                    <a:pt x="63" y="107"/>
                    <a:pt x="64" y="107"/>
                    <a:pt x="64" y="107"/>
                  </a:cubicBezTo>
                  <a:cubicBezTo>
                    <a:pt x="64" y="107"/>
                    <a:pt x="64" y="107"/>
                    <a:pt x="64" y="107"/>
                  </a:cubicBezTo>
                  <a:cubicBezTo>
                    <a:pt x="66" y="107"/>
                    <a:pt x="67" y="108"/>
                    <a:pt x="67" y="110"/>
                  </a:cubicBezTo>
                  <a:cubicBezTo>
                    <a:pt x="67" y="110"/>
                    <a:pt x="67" y="110"/>
                    <a:pt x="67" y="110"/>
                  </a:cubicBezTo>
                  <a:cubicBezTo>
                    <a:pt x="67" y="110"/>
                    <a:pt x="67" y="110"/>
                    <a:pt x="67" y="110"/>
                  </a:cubicBezTo>
                  <a:cubicBezTo>
                    <a:pt x="67" y="110"/>
                    <a:pt x="67" y="110"/>
                    <a:pt x="67" y="110"/>
                  </a:cubicBezTo>
                  <a:cubicBezTo>
                    <a:pt x="67" y="112"/>
                    <a:pt x="66" y="114"/>
                    <a:pt x="64" y="114"/>
                  </a:cubicBezTo>
                  <a:cubicBezTo>
                    <a:pt x="64" y="114"/>
                    <a:pt x="64" y="114"/>
                    <a:pt x="64" y="114"/>
                  </a:cubicBezTo>
                  <a:cubicBezTo>
                    <a:pt x="44" y="116"/>
                    <a:pt x="44" y="116"/>
                    <a:pt x="44" y="116"/>
                  </a:cubicBezTo>
                  <a:cubicBezTo>
                    <a:pt x="44" y="114"/>
                    <a:pt x="44" y="114"/>
                    <a:pt x="44" y="114"/>
                  </a:cubicBezTo>
                  <a:close/>
                  <a:moveTo>
                    <a:pt x="3" y="15"/>
                  </a:moveTo>
                  <a:cubicBezTo>
                    <a:pt x="3" y="15"/>
                    <a:pt x="3" y="15"/>
                    <a:pt x="3" y="15"/>
                  </a:cubicBez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5"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96" name="图片 95"/>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2" name="文本框 1"/>
          <p:cNvSpPr txBox="1"/>
          <p:nvPr/>
        </p:nvSpPr>
        <p:spPr>
          <a:xfrm>
            <a:off x="1533525" y="1061085"/>
            <a:ext cx="7111365" cy="2030095"/>
          </a:xfrm>
          <a:prstGeom prst="rect">
            <a:avLst/>
          </a:prstGeom>
          <a:noFill/>
        </p:spPr>
        <p:txBody>
          <a:bodyPr wrap="square" rtlCol="0" anchor="t">
            <a:spAutoFit/>
          </a:bodyPr>
          <a:p>
            <a:r>
              <a:rPr lang="zh-CN" altLang="en-US"/>
              <a:t>int main( ){  </a:t>
            </a:r>
            <a:r>
              <a:rPr lang="en-US" altLang="zh-CN"/>
              <a:t>//</a:t>
            </a:r>
            <a:r>
              <a:rPr lang="zh-CN" altLang="en-US">
                <a:ea typeface="宋体" panose="02010600030101010101" pitchFamily="2" charset="-122"/>
              </a:rPr>
              <a:t>程序</a:t>
            </a:r>
            <a:r>
              <a:rPr lang="en-US" altLang="zh-CN">
                <a:ea typeface="宋体" panose="02010600030101010101" pitchFamily="2" charset="-122"/>
              </a:rPr>
              <a:t>4</a:t>
            </a:r>
            <a:r>
              <a:rPr lang="zh-CN" altLang="en-US">
                <a:ea typeface="宋体" panose="02010600030101010101" pitchFamily="2" charset="-122"/>
              </a:rPr>
              <a:t>（改写</a:t>
            </a:r>
            <a:r>
              <a:rPr lang="en-US" altLang="zh-CN">
                <a:ea typeface="宋体" panose="02010600030101010101" pitchFamily="2" charset="-122"/>
              </a:rPr>
              <a:t>3</a:t>
            </a:r>
            <a:r>
              <a:rPr lang="zh-CN" altLang="en-US">
                <a:ea typeface="宋体" panose="02010600030101010101" pitchFamily="2" charset="-122"/>
              </a:rPr>
              <a:t>）</a:t>
            </a:r>
            <a:endParaRPr lang="zh-CN" altLang="en-US"/>
          </a:p>
          <a:p>
            <a:r>
              <a:rPr lang="zh-CN" altLang="en-US"/>
              <a:t>     int boys </a:t>
            </a:r>
            <a:r>
              <a:rPr lang="en-US" altLang="zh-CN"/>
              <a:t>= </a:t>
            </a:r>
            <a:r>
              <a:rPr lang="zh-CN" altLang="en-US"/>
              <a:t>4</a:t>
            </a:r>
            <a:r>
              <a:rPr lang="en-US" altLang="zh-CN"/>
              <a:t>;</a:t>
            </a:r>
            <a:endParaRPr lang="en-US" altLang="zh-CN"/>
          </a:p>
          <a:p>
            <a:r>
              <a:rPr lang="en-US" altLang="zh-CN"/>
              <a:t>     </a:t>
            </a:r>
            <a:r>
              <a:rPr lang="zh-CN" altLang="en-US"/>
              <a:t>int girls </a:t>
            </a:r>
            <a:r>
              <a:rPr lang="en-US" altLang="zh-CN"/>
              <a:t>= </a:t>
            </a:r>
            <a:r>
              <a:rPr lang="zh-CN" altLang="en-US"/>
              <a:t>3;</a:t>
            </a:r>
            <a:endParaRPr lang="zh-CN" altLang="en-US"/>
          </a:p>
          <a:p>
            <a:r>
              <a:rPr lang="zh-CN" altLang="en-US"/>
              <a:t>     auto total</a:t>
            </a:r>
            <a:r>
              <a:rPr lang="en-US" altLang="zh-CN"/>
              <a:t>C</a:t>
            </a:r>
            <a:r>
              <a:rPr lang="zh-CN" altLang="en-US"/>
              <a:t>hild </a:t>
            </a:r>
            <a:r>
              <a:rPr lang="en-US" altLang="zh-CN"/>
              <a:t>=</a:t>
            </a:r>
            <a:r>
              <a:rPr lang="en-US" altLang="zh-CN">
                <a:solidFill>
                  <a:srgbClr val="FF0000"/>
                </a:solidFill>
              </a:rPr>
              <a:t> [</a:t>
            </a:r>
            <a:r>
              <a:rPr lang="en-US">
                <a:solidFill>
                  <a:srgbClr val="FF0000"/>
                </a:solidFill>
              </a:rPr>
              <a:t>=</a:t>
            </a:r>
            <a:r>
              <a:rPr lang="zh-CN" altLang="en-US">
                <a:solidFill>
                  <a:srgbClr val="FF0000"/>
                </a:solidFill>
              </a:rPr>
              <a:t>]</a:t>
            </a:r>
            <a:r>
              <a:rPr lang="zh-CN" altLang="en-US"/>
              <a:t>( )-&gt;int{ return girls </a:t>
            </a:r>
            <a:r>
              <a:rPr lang="en-US" altLang="zh-CN"/>
              <a:t>*</a:t>
            </a:r>
            <a:r>
              <a:rPr lang="zh-CN" altLang="en-US"/>
              <a:t> boys;</a:t>
            </a:r>
            <a:r>
              <a:rPr lang="en-US" altLang="zh-CN"/>
              <a:t>}</a:t>
            </a:r>
            <a:r>
              <a:rPr lang="zh-CN" altLang="en-US"/>
              <a:t>;</a:t>
            </a:r>
            <a:endParaRPr lang="zh-CN" altLang="en-US"/>
          </a:p>
          <a:p>
            <a:r>
              <a:rPr lang="zh-CN" altLang="en-US"/>
              <a:t>      </a:t>
            </a:r>
            <a:r>
              <a:rPr lang="en-US" altLang="zh-CN"/>
              <a:t>//</a:t>
            </a:r>
            <a:r>
              <a:rPr lang="zh-CN" altLang="en-US"/>
              <a:t>捕捉所有父作用域的变量</a:t>
            </a:r>
            <a:endParaRPr lang="zh-CN" altLang="en-US"/>
          </a:p>
          <a:p>
            <a:r>
              <a:rPr lang="zh-CN" altLang="en-US"/>
              <a:t>     return </a:t>
            </a:r>
            <a:r>
              <a:rPr lang="zh-CN" altLang="en-US">
                <a:sym typeface="+mn-ea"/>
              </a:rPr>
              <a:t>total</a:t>
            </a:r>
            <a:r>
              <a:rPr lang="en-US" altLang="zh-CN">
                <a:sym typeface="+mn-ea"/>
              </a:rPr>
              <a:t>C</a:t>
            </a:r>
            <a:r>
              <a:rPr lang="zh-CN" altLang="en-US">
                <a:sym typeface="+mn-ea"/>
              </a:rPr>
              <a:t>hild </a:t>
            </a:r>
            <a:r>
              <a:rPr lang="zh-CN" altLang="en-US"/>
              <a:t>();</a:t>
            </a:r>
            <a:endParaRPr lang="zh-CN" altLang="en-US"/>
          </a:p>
          <a:p>
            <a:r>
              <a:rPr lang="en-US" altLang="zh-CN"/>
              <a:t>}</a:t>
            </a:r>
            <a:endParaRPr lang="en-US" altLang="zh-CN"/>
          </a:p>
        </p:txBody>
      </p:sp>
      <p:sp>
        <p:nvSpPr>
          <p:cNvPr id="4" name="文本框 3"/>
          <p:cNvSpPr txBox="1"/>
          <p:nvPr/>
        </p:nvSpPr>
        <p:spPr>
          <a:xfrm>
            <a:off x="1811020" y="3087370"/>
            <a:ext cx="6929755" cy="1753235"/>
          </a:xfrm>
          <a:prstGeom prst="rect">
            <a:avLst/>
          </a:prstGeom>
          <a:noFill/>
        </p:spPr>
        <p:txBody>
          <a:bodyPr wrap="square" rtlCol="0" anchor="t">
            <a:spAutoFit/>
          </a:bodyPr>
          <a:p>
            <a:r>
              <a:t>必须指出的是，依照现行C++11标准，在块作用域（可以简单理解为在之内的任何代码都是块作用域的）以外的lambda函数捕捉列表必须为空。因此这样的lambda函数除去语法上的不同以外，跟普通函数区别不大。而在</a:t>
            </a:r>
            <a:r>
              <a:rPr>
                <a:solidFill>
                  <a:srgbClr val="FF0000"/>
                </a:solidFill>
              </a:rPr>
              <a:t>块作用域中的lambda函数</a:t>
            </a:r>
            <a:r>
              <a:rPr lang="zh-CN">
                <a:solidFill>
                  <a:srgbClr val="FF0000"/>
                </a:solidFill>
                <a:ea typeface="宋体" panose="02010600030101010101" pitchFamily="2" charset="-122"/>
              </a:rPr>
              <a:t>仅能捕捉到父作用域中的自动变量。捕捉任何非此作用域或者是非自动变量，都会导致编译器报错。</a:t>
            </a:r>
            <a:endParaRPr lang="zh-CN">
              <a:solidFill>
                <a:srgbClr val="FF0000"/>
              </a:solidFill>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900" decel="100000" fill="hold"/>
                                        <p:tgtEl>
                                          <p:spTgt spid="4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742084"/>
            <a:chOff x="327528" y="3499987"/>
            <a:chExt cx="2961497" cy="742084"/>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lambda与仿函数</a:t>
              </a:r>
              <a:endParaRPr lang="zh-CN" altLang="en-US" sz="2400" b="1" dirty="0">
                <a:latin typeface="微软雅黑" panose="020B0503020204020204" charset="-122"/>
                <a:ea typeface="微软雅黑" panose="020B0503020204020204" charset="-122"/>
                <a:sym typeface="+mn-ea"/>
              </a:endParaRPr>
            </a:p>
          </p:txBody>
        </p:sp>
        <p:sp>
          <p:nvSpPr>
            <p:cNvPr id="16" name="文本框 15"/>
            <p:cNvSpPr txBox="1"/>
            <p:nvPr/>
          </p:nvSpPr>
          <p:spPr bwMode="auto">
            <a:xfrm>
              <a:off x="438734" y="3781696"/>
              <a:ext cx="2850291" cy="460375"/>
            </a:xfrm>
            <a:prstGeom prst="rect">
              <a:avLst/>
            </a:prstGeom>
            <a:noFill/>
            <a:ln>
              <a:noFill/>
            </a:ln>
          </p:spPr>
          <p:txBody>
            <a:bodyPr wrap="square">
              <a:spAutoFit/>
            </a:bodyPr>
            <a:lstStyle>
              <a:lvl1pPr/>
              <a:lvl2pPr marL="742950" indent="-285750"/>
              <a:lvl3pPr/>
              <a:lvl4pPr/>
              <a:lvl5pPr/>
              <a:lvl6pPr/>
              <a:lvl7pPr/>
              <a:lvl8pPr/>
              <a:lvl9pPr/>
            </a:lstStyle>
            <a:p>
              <a:pPr lvl="0" algn="ctr"/>
              <a:endParaRPr lang="zh-CN" altLang="en-US" sz="2400" b="1" dirty="0">
                <a:latin typeface="微软雅黑" panose="020B0503020204020204" charset="-122"/>
                <a:ea typeface="微软雅黑" panose="020B0503020204020204" charset="-122"/>
                <a:sym typeface="+mn-ea"/>
              </a:endParaRPr>
            </a:p>
          </p:txBody>
        </p:sp>
      </p:grpSp>
      <p:grpSp>
        <p:nvGrpSpPr>
          <p:cNvPr id="59" name="组合 58"/>
          <p:cNvGrpSpPr/>
          <p:nvPr/>
        </p:nvGrpSpPr>
        <p:grpSpPr>
          <a:xfrm>
            <a:off x="2775585" y="10759"/>
            <a:ext cx="4191216" cy="904816"/>
            <a:chOff x="2775585" y="10759"/>
            <a:chExt cx="4191216" cy="904816"/>
          </a:xfrm>
        </p:grpSpPr>
        <p:sp>
          <p:nvSpPr>
            <p:cNvPr id="60"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61" name="图片 60"/>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227965" y="915670"/>
            <a:ext cx="8687435" cy="1198880"/>
          </a:xfrm>
          <a:prstGeom prst="rect">
            <a:avLst/>
          </a:prstGeom>
          <a:noFill/>
        </p:spPr>
        <p:txBody>
          <a:bodyPr wrap="square" rtlCol="0" anchor="t">
            <a:spAutoFit/>
          </a:bodyPr>
          <a:p>
            <a:r>
              <a:rPr lang="zh-CN" altLang="en-US"/>
              <a:t>C++11之前，我们在使用STL算法时，通常会使用到一种特别的对象，我们称之为函数对象，或者</a:t>
            </a:r>
            <a:r>
              <a:rPr lang="zh-CN" altLang="en-US">
                <a:solidFill>
                  <a:srgbClr val="FF0000"/>
                </a:solidFill>
              </a:rPr>
              <a:t>仿函数</a:t>
            </a:r>
            <a:r>
              <a:rPr lang="zh-CN" altLang="en-US"/>
              <a:t>( functor)。仿函数简单地说，就是重定义了成员函数operator</a:t>
            </a:r>
            <a:r>
              <a:rPr lang="en-US" altLang="zh-CN"/>
              <a:t>()</a:t>
            </a:r>
            <a:r>
              <a:rPr lang="zh-CN" altLang="en-US"/>
              <a:t>的一种自定义类型对象。其特点就是其使用在代码层面感觉跟函数的使用并无二样，但究其本质却并非函数。</a:t>
            </a:r>
            <a:endParaRPr lang="zh-CN" altLang="en-US"/>
          </a:p>
        </p:txBody>
      </p:sp>
      <p:sp>
        <p:nvSpPr>
          <p:cNvPr id="4" name="文本框 3"/>
          <p:cNvSpPr txBox="1"/>
          <p:nvPr/>
        </p:nvSpPr>
        <p:spPr>
          <a:xfrm>
            <a:off x="753745" y="2114550"/>
            <a:ext cx="5136515" cy="2861310"/>
          </a:xfrm>
          <a:prstGeom prst="rect">
            <a:avLst/>
          </a:prstGeom>
          <a:noFill/>
        </p:spPr>
        <p:txBody>
          <a:bodyPr wrap="square" rtlCol="0" anchor="t">
            <a:spAutoFit/>
          </a:bodyPr>
          <a:p>
            <a:r>
              <a:rPr lang="zh-CN" altLang="en-US"/>
              <a:t>class _functor {  </a:t>
            </a:r>
            <a:r>
              <a:rPr lang="en-US" altLang="zh-CN"/>
              <a:t>//</a:t>
            </a:r>
            <a:r>
              <a:rPr lang="zh-CN" altLang="en-US">
                <a:ea typeface="宋体" panose="02010600030101010101" pitchFamily="2" charset="-122"/>
              </a:rPr>
              <a:t>程序</a:t>
            </a:r>
            <a:r>
              <a:rPr lang="en-US" altLang="zh-CN">
                <a:ea typeface="宋体" panose="02010600030101010101" pitchFamily="2" charset="-122"/>
              </a:rPr>
              <a:t>5</a:t>
            </a:r>
            <a:endParaRPr lang="zh-CN" altLang="en-US"/>
          </a:p>
          <a:p>
            <a:r>
              <a:rPr lang="zh-CN" altLang="en-US"/>
              <a:t>public:</a:t>
            </a:r>
            <a:endParaRPr lang="zh-CN" altLang="en-US"/>
          </a:p>
          <a:p>
            <a:r>
              <a:rPr lang="zh-CN" altLang="en-US"/>
              <a:t>       int operator()(int x, int y)</a:t>
            </a:r>
            <a:endParaRPr lang="zh-CN" altLang="en-US"/>
          </a:p>
          <a:p>
            <a:r>
              <a:rPr lang="zh-CN" altLang="en-US"/>
              <a:t>       { return x + </a:t>
            </a:r>
            <a:r>
              <a:rPr lang="en-US" altLang="zh-CN"/>
              <a:t>y</a:t>
            </a:r>
            <a:r>
              <a:rPr lang="zh-CN" altLang="en-US"/>
              <a:t>;</a:t>
            </a:r>
            <a:r>
              <a:rPr lang="en-US" altLang="zh-CN"/>
              <a:t>}</a:t>
            </a:r>
            <a:endParaRPr lang="en-US" altLang="zh-CN"/>
          </a:p>
          <a:p>
            <a:r>
              <a:rPr lang="zh-CN" altLang="en-US"/>
              <a:t>};</a:t>
            </a:r>
            <a:endParaRPr lang="zh-CN" altLang="en-US"/>
          </a:p>
          <a:p>
            <a:r>
              <a:rPr lang="zh-CN" altLang="en-US"/>
              <a:t>int main()(</a:t>
            </a:r>
            <a:endParaRPr lang="zh-CN" altLang="en-US"/>
          </a:p>
          <a:p>
            <a:r>
              <a:rPr lang="zh-CN" altLang="en-US"/>
              <a:t>       int girls = 3, boys = 4;</a:t>
            </a:r>
            <a:endParaRPr lang="zh-CN" altLang="en-US"/>
          </a:p>
          <a:p>
            <a:r>
              <a:rPr lang="zh-CN" altLang="en-US"/>
              <a:t>       _functor total</a:t>
            </a:r>
            <a:r>
              <a:rPr lang="en-US" altLang="zh-CN"/>
              <a:t>C</a:t>
            </a:r>
            <a:r>
              <a:rPr lang="zh-CN" altLang="en-US"/>
              <a:t>hild;</a:t>
            </a:r>
            <a:endParaRPr lang="zh-CN" altLang="en-US"/>
          </a:p>
          <a:p>
            <a:r>
              <a:rPr lang="zh-CN" altLang="en-US"/>
              <a:t>        return </a:t>
            </a:r>
            <a:r>
              <a:rPr lang="zh-CN" altLang="en-US">
                <a:sym typeface="+mn-ea"/>
              </a:rPr>
              <a:t>total</a:t>
            </a:r>
            <a:r>
              <a:rPr lang="en-US" altLang="zh-CN">
                <a:sym typeface="+mn-ea"/>
              </a:rPr>
              <a:t>C</a:t>
            </a:r>
            <a:r>
              <a:rPr lang="zh-CN" altLang="en-US">
                <a:sym typeface="+mn-ea"/>
              </a:rPr>
              <a:t>hild</a:t>
            </a:r>
            <a:r>
              <a:rPr lang="zh-CN" altLang="en-US"/>
              <a:t>(5, 6);</a:t>
            </a:r>
            <a:endParaRPr lang="zh-CN" altLang="en-US"/>
          </a:p>
          <a:p>
            <a:r>
              <a:rPr lang="zh-CN" altLang="en-US"/>
              <a:t>}</a:t>
            </a:r>
            <a:endParaRPr lang="zh-CN" altLang="en-US"/>
          </a:p>
        </p:txBody>
      </p:sp>
      <p:sp>
        <p:nvSpPr>
          <p:cNvPr id="5" name="文本框 4"/>
          <p:cNvSpPr txBox="1"/>
          <p:nvPr/>
        </p:nvSpPr>
        <p:spPr>
          <a:xfrm>
            <a:off x="5285105" y="2429510"/>
            <a:ext cx="3283585" cy="1753235"/>
          </a:xfrm>
          <a:prstGeom prst="rect">
            <a:avLst/>
          </a:prstGeom>
          <a:noFill/>
        </p:spPr>
        <p:txBody>
          <a:bodyPr wrap="square" rtlCol="0" anchor="t">
            <a:spAutoFit/>
          </a:bodyPr>
          <a:p>
            <a:r>
              <a:rPr lang="zh-CN" altLang="en-US">
                <a:sym typeface="+mn-ea"/>
              </a:rPr>
              <a:t>class _functor</a:t>
            </a:r>
            <a:r>
              <a:rPr lang="zh-CN" altLang="en-US">
                <a:ea typeface="宋体" panose="02010600030101010101" pitchFamily="2" charset="-122"/>
                <a:sym typeface="+mn-ea"/>
              </a:rPr>
              <a:t>的</a:t>
            </a:r>
            <a:r>
              <a:rPr lang="zh-CN" altLang="en-US"/>
              <a:t>operator(</a:t>
            </a:r>
            <a:r>
              <a:rPr lang="en-US" altLang="zh-CN"/>
              <a:t>)</a:t>
            </a:r>
            <a:r>
              <a:rPr lang="zh-CN" altLang="en-US"/>
              <a:t>被重载，因此，在调用该函数的时候，我们看到跟函数调用一样的形式，只不过这里的</a:t>
            </a:r>
            <a:r>
              <a:rPr lang="zh-CN" altLang="en-US">
                <a:sym typeface="+mn-ea"/>
              </a:rPr>
              <a:t>total</a:t>
            </a:r>
            <a:r>
              <a:rPr lang="en-US" altLang="zh-CN">
                <a:sym typeface="+mn-ea"/>
              </a:rPr>
              <a:t>C</a:t>
            </a:r>
            <a:r>
              <a:rPr lang="zh-CN" altLang="en-US">
                <a:sym typeface="+mn-ea"/>
              </a:rPr>
              <a:t>hild</a:t>
            </a:r>
            <a:r>
              <a:rPr lang="zh-CN" altLang="en-US"/>
              <a:t>不是函数名称，而是对象名称。</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742084"/>
            <a:chOff x="327528" y="3499987"/>
            <a:chExt cx="2961497" cy="742084"/>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lambda与仿函数</a:t>
              </a:r>
              <a:endParaRPr lang="zh-CN" altLang="en-US" sz="2400" b="1" dirty="0">
                <a:latin typeface="微软雅黑" panose="020B0503020204020204" charset="-122"/>
                <a:ea typeface="微软雅黑" panose="020B0503020204020204" charset="-122"/>
                <a:sym typeface="+mn-ea"/>
              </a:endParaRPr>
            </a:p>
          </p:txBody>
        </p:sp>
        <p:sp>
          <p:nvSpPr>
            <p:cNvPr id="16" name="文本框 15"/>
            <p:cNvSpPr txBox="1"/>
            <p:nvPr/>
          </p:nvSpPr>
          <p:spPr bwMode="auto">
            <a:xfrm>
              <a:off x="438734" y="3781696"/>
              <a:ext cx="2850291" cy="460375"/>
            </a:xfrm>
            <a:prstGeom prst="rect">
              <a:avLst/>
            </a:prstGeom>
            <a:noFill/>
            <a:ln>
              <a:noFill/>
            </a:ln>
          </p:spPr>
          <p:txBody>
            <a:bodyPr wrap="square">
              <a:spAutoFit/>
            </a:bodyPr>
            <a:lstStyle>
              <a:lvl1pPr/>
              <a:lvl2pPr marL="742950" indent="-285750"/>
              <a:lvl3pPr/>
              <a:lvl4pPr/>
              <a:lvl5pPr/>
              <a:lvl6pPr/>
              <a:lvl7pPr/>
              <a:lvl8pPr/>
              <a:lvl9pPr/>
            </a:lstStyle>
            <a:p>
              <a:pPr lvl="0" algn="ctr"/>
              <a:endParaRPr lang="zh-CN" altLang="en-US" sz="2400" b="1" dirty="0">
                <a:latin typeface="微软雅黑" panose="020B0503020204020204" charset="-122"/>
                <a:ea typeface="微软雅黑" panose="020B0503020204020204" charset="-122"/>
                <a:sym typeface="+mn-ea"/>
              </a:endParaRPr>
            </a:p>
          </p:txBody>
        </p:sp>
      </p:grpSp>
      <p:grpSp>
        <p:nvGrpSpPr>
          <p:cNvPr id="59" name="组合 58"/>
          <p:cNvGrpSpPr/>
          <p:nvPr/>
        </p:nvGrpSpPr>
        <p:grpSpPr>
          <a:xfrm>
            <a:off x="2775585" y="10759"/>
            <a:ext cx="4191216" cy="904816"/>
            <a:chOff x="2775585" y="10759"/>
            <a:chExt cx="4191216" cy="904816"/>
          </a:xfrm>
        </p:grpSpPr>
        <p:sp>
          <p:nvSpPr>
            <p:cNvPr id="60"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61" name="图片 60"/>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1409700" y="1017905"/>
            <a:ext cx="6436360" cy="2245360"/>
          </a:xfrm>
          <a:prstGeom prst="rect">
            <a:avLst/>
          </a:prstGeom>
          <a:noFill/>
        </p:spPr>
        <p:txBody>
          <a:bodyPr wrap="square" rtlCol="0" anchor="t">
            <a:spAutoFit/>
          </a:bodyPr>
          <a:p>
            <a:r>
              <a:rPr sz="2000"/>
              <a:t>注意</a:t>
            </a:r>
            <a:r>
              <a:rPr lang="zh-CN" sz="2000">
                <a:ea typeface="宋体" panose="02010600030101010101" pitchFamily="2" charset="-122"/>
              </a:rPr>
              <a:t>：</a:t>
            </a:r>
            <a:endParaRPr sz="2000"/>
          </a:p>
          <a:p>
            <a:r>
              <a:rPr sz="2000"/>
              <a:t>相比于函数，</a:t>
            </a:r>
            <a:r>
              <a:rPr sz="2000">
                <a:solidFill>
                  <a:srgbClr val="FF0000"/>
                </a:solidFill>
              </a:rPr>
              <a:t>仿函数可以拥有初始状态，一般通过class定义私有成员，并在声明对象的时候对其进行初始化。</a:t>
            </a:r>
            <a:r>
              <a:rPr sz="2000"/>
              <a:t>私有成员的状态就成了仿函数的初始状态。而由于声明一个仿函数对象可以拥有多个不同初始状态的实例，因此可以借由仿函数产生多个功能类似却不同的仿函数实例(</a:t>
            </a:r>
            <a:r>
              <a:rPr lang="zh-CN" sz="2000">
                <a:ea typeface="宋体" panose="02010600030101010101" pitchFamily="2" charset="-122"/>
              </a:rPr>
              <a:t>见程序 </a:t>
            </a:r>
            <a:r>
              <a:rPr lang="en-US" altLang="zh-CN" sz="2000">
                <a:ea typeface="宋体" panose="02010600030101010101" pitchFamily="2" charset="-122"/>
              </a:rPr>
              <a:t>functor.cpp)</a:t>
            </a:r>
            <a:endParaRPr lang="en-US" altLang="zh-CN" sz="2000">
              <a:ea typeface="宋体" panose="02010600030101010101" pitchFamily="2" charset="-122"/>
            </a:endParaRPr>
          </a:p>
        </p:txBody>
      </p:sp>
      <p:sp>
        <p:nvSpPr>
          <p:cNvPr id="2" name="文本框 1"/>
          <p:cNvSpPr txBox="1"/>
          <p:nvPr/>
        </p:nvSpPr>
        <p:spPr>
          <a:xfrm>
            <a:off x="2434590" y="3419475"/>
            <a:ext cx="4385310" cy="368300"/>
          </a:xfrm>
          <a:prstGeom prst="rect">
            <a:avLst/>
          </a:prstGeom>
          <a:noFill/>
        </p:spPr>
        <p:txBody>
          <a:bodyPr wrap="none" rtlCol="0" anchor="t">
            <a:spAutoFit/>
          </a:bodyPr>
          <a:p>
            <a:r>
              <a:rPr lang="zh-CN" altLang="en-US" b="1" dirty="0">
                <a:latin typeface="微软雅黑" panose="020B0503020204020204" charset="-122"/>
                <a:ea typeface="微软雅黑" panose="020B0503020204020204" charset="-122"/>
                <a:sym typeface="+mn-ea"/>
              </a:rPr>
              <a:t>lambda与仿函数 见程序</a:t>
            </a:r>
            <a:r>
              <a:rPr lang="en-US" altLang="zh-CN" b="1" dirty="0">
                <a:latin typeface="微软雅黑" panose="020B0503020204020204" charset="-122"/>
                <a:ea typeface="微软雅黑" panose="020B0503020204020204" charset="-122"/>
                <a:sym typeface="+mn-ea"/>
              </a:rPr>
              <a:t>lamb_func.cpp</a:t>
            </a:r>
            <a:endParaRPr lang="en-US" altLang="zh-CN" b="1" dirty="0">
              <a:latin typeface="微软雅黑" panose="020B0503020204020204" charset="-122"/>
              <a:ea typeface="微软雅黑" panose="020B0503020204020204" charset="-122"/>
              <a:sym typeface="+mn-ea"/>
            </a:endParaRPr>
          </a:p>
        </p:txBody>
      </p:sp>
      <p:sp>
        <p:nvSpPr>
          <p:cNvPr id="6" name="文本框 5"/>
          <p:cNvSpPr txBox="1"/>
          <p:nvPr/>
        </p:nvSpPr>
        <p:spPr>
          <a:xfrm>
            <a:off x="1573530" y="4043045"/>
            <a:ext cx="6272530" cy="922020"/>
          </a:xfrm>
          <a:prstGeom prst="rect">
            <a:avLst/>
          </a:prstGeom>
          <a:noFill/>
        </p:spPr>
        <p:txBody>
          <a:bodyPr wrap="none" rtlCol="0">
            <a:spAutoFit/>
          </a:bodyPr>
          <a:p>
            <a:r>
              <a:rPr lang="zh-CN" altLang="en-US">
                <a:ea typeface="宋体" panose="02010600030101010101" pitchFamily="2" charset="-122"/>
              </a:rPr>
              <a:t>仿函数是编译器实现</a:t>
            </a:r>
            <a:r>
              <a:rPr lang="en-US" altLang="zh-CN">
                <a:ea typeface="宋体" panose="02010600030101010101" pitchFamily="2" charset="-122"/>
              </a:rPr>
              <a:t>lambda</a:t>
            </a:r>
            <a:r>
              <a:rPr lang="zh-CN" altLang="en-US">
                <a:ea typeface="宋体" panose="02010600030101010101" pitchFamily="2" charset="-122"/>
              </a:rPr>
              <a:t>的一种方式。</a:t>
            </a:r>
            <a:endParaRPr lang="zh-CN" altLang="en-US">
              <a:ea typeface="宋体" panose="02010600030101010101" pitchFamily="2" charset="-122"/>
            </a:endParaRPr>
          </a:p>
          <a:p>
            <a:r>
              <a:rPr lang="zh-CN" altLang="en-US">
                <a:ea typeface="宋体" panose="02010600030101010101" pitchFamily="2" charset="-122"/>
              </a:rPr>
              <a:t>现阶段编译器通常会把</a:t>
            </a:r>
            <a:r>
              <a:rPr lang="en-US" altLang="zh-CN">
                <a:ea typeface="宋体" panose="02010600030101010101" pitchFamily="2" charset="-122"/>
              </a:rPr>
              <a:t>lambda</a:t>
            </a:r>
            <a:r>
              <a:rPr lang="zh-CN" altLang="en-US">
                <a:ea typeface="宋体" panose="02010600030101010101" pitchFamily="2" charset="-122"/>
              </a:rPr>
              <a:t>函数转化为一个仿函数对象。</a:t>
            </a:r>
            <a:endParaRPr lang="zh-CN" altLang="en-US">
              <a:ea typeface="宋体" panose="02010600030101010101" pitchFamily="2" charset="-122"/>
            </a:endParaRPr>
          </a:p>
          <a:p>
            <a:r>
              <a:rPr lang="en-US" altLang="zh-CN">
                <a:ea typeface="宋体" panose="02010600030101010101" pitchFamily="2" charset="-122"/>
              </a:rPr>
              <a:t>lambda</a:t>
            </a:r>
            <a:r>
              <a:rPr lang="zh-CN" altLang="en-US">
                <a:ea typeface="宋体" panose="02010600030101010101" pitchFamily="2" charset="-122"/>
              </a:rPr>
              <a:t>可视为仿函数的等价形式。</a:t>
            </a:r>
            <a:endParaRPr lang="zh-CN" altLang="en-US">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589486"/>
            <a:chOff x="327528" y="3499987"/>
            <a:chExt cx="2961497" cy="58948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lambda的基础使用</a:t>
              </a:r>
              <a:endParaRPr lang="en-US" altLang="zh-CN"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27" name="组合 26"/>
          <p:cNvGrpSpPr/>
          <p:nvPr/>
        </p:nvGrpSpPr>
        <p:grpSpPr>
          <a:xfrm>
            <a:off x="2775585" y="10759"/>
            <a:ext cx="4191216" cy="904816"/>
            <a:chOff x="2775585" y="10759"/>
            <a:chExt cx="4191216" cy="904816"/>
          </a:xfrm>
        </p:grpSpPr>
        <p:sp>
          <p:nvSpPr>
            <p:cNvPr id="33"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35" name="图片 34"/>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2" name="文本框 1"/>
          <p:cNvSpPr txBox="1"/>
          <p:nvPr/>
        </p:nvSpPr>
        <p:spPr>
          <a:xfrm>
            <a:off x="791845" y="1011555"/>
            <a:ext cx="6796405" cy="706755"/>
          </a:xfrm>
          <a:prstGeom prst="rect">
            <a:avLst/>
          </a:prstGeom>
          <a:noFill/>
        </p:spPr>
        <p:txBody>
          <a:bodyPr wrap="square" rtlCol="0">
            <a:spAutoFit/>
          </a:bodyPr>
          <a:p>
            <a:endParaRPr lang="zh-CN" altLang="en-US" sz="2000">
              <a:solidFill>
                <a:schemeClr val="accent2">
                  <a:lumMod val="50000"/>
                </a:schemeClr>
              </a:solidFill>
              <a:ea typeface="宋体" panose="02010600030101010101" pitchFamily="2" charset="-122"/>
            </a:endParaRPr>
          </a:p>
          <a:p>
            <a:r>
              <a:rPr lang="zh-CN" altLang="en-US" sz="2000">
                <a:solidFill>
                  <a:schemeClr val="accent2">
                    <a:lumMod val="50000"/>
                  </a:schemeClr>
                </a:solidFill>
                <a:ea typeface="宋体" panose="02010600030101010101" pitchFamily="2" charset="-122"/>
              </a:rPr>
              <a:t>        见程序</a:t>
            </a:r>
            <a:r>
              <a:rPr lang="en-US" altLang="zh-CN" sz="2000">
                <a:solidFill>
                  <a:schemeClr val="accent2">
                    <a:lumMod val="50000"/>
                  </a:schemeClr>
                </a:solidFill>
                <a:ea typeface="宋体" panose="02010600030101010101" pitchFamily="2" charset="-122"/>
              </a:rPr>
              <a:t>lambda_1.cpp</a:t>
            </a:r>
            <a:endParaRPr lang="en-US" altLang="zh-CN" sz="2000">
              <a:solidFill>
                <a:schemeClr val="accent2">
                  <a:lumMod val="50000"/>
                </a:schemeClr>
              </a:solidFill>
              <a:ea typeface="宋体" panose="02010600030101010101" pitchFamily="2" charset="-122"/>
            </a:endParaRPr>
          </a:p>
        </p:txBody>
      </p:sp>
      <p:sp>
        <p:nvSpPr>
          <p:cNvPr id="3" name="文本框 2"/>
          <p:cNvSpPr txBox="1"/>
          <p:nvPr/>
        </p:nvSpPr>
        <p:spPr>
          <a:xfrm>
            <a:off x="1339215" y="1564640"/>
            <a:ext cx="6249035" cy="2306955"/>
          </a:xfrm>
          <a:prstGeom prst="rect">
            <a:avLst/>
          </a:prstGeom>
          <a:noFill/>
        </p:spPr>
        <p:txBody>
          <a:bodyPr wrap="square" rtlCol="0" anchor="t">
            <a:spAutoFit/>
          </a:bodyPr>
          <a:p>
            <a:r>
              <a:rPr lang="en-US" altLang="zh-CN"/>
              <a:t>      </a:t>
            </a:r>
            <a:endParaRPr lang="zh-CN" altLang="en-US"/>
          </a:p>
          <a:p>
            <a:r>
              <a:rPr lang="zh-CN" altLang="en-US"/>
              <a:t> </a:t>
            </a:r>
            <a:endParaRPr lang="zh-CN" altLang="en-US"/>
          </a:p>
          <a:p>
            <a:r>
              <a:rPr lang="zh-CN" altLang="en-US"/>
              <a:t>      在没有lambda函数之前，通常需要在Testcalc外声明同样一个函数，并且把Testcalc中的变量当作参数进行传递。出于函数作用域及运行效率考虑</a:t>
            </a:r>
            <a:r>
              <a:rPr lang="en-US" altLang="zh-CN"/>
              <a:t>,</a:t>
            </a:r>
            <a:r>
              <a:rPr lang="zh-CN" altLang="en-US"/>
              <a:t>这样声明的函数通常还需要加上关键字static和inline。相比于一个传统意义上的函数定义，lambda函数更加直观，使用起来也非常简便，代码可读性很好，</a:t>
            </a:r>
            <a:r>
              <a:rPr lang="zh-CN" altLang="en-US">
                <a:solidFill>
                  <a:srgbClr val="FF0000"/>
                </a:solidFill>
              </a:rPr>
              <a:t>效果上，lambda函数则等同于一个"局部函数"。</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589486"/>
            <a:chOff x="327528" y="3499987"/>
            <a:chExt cx="2961497" cy="58948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a:solidFill>
                    <a:srgbClr val="FF0000"/>
                  </a:solidFill>
                  <a:sym typeface="+mn-ea"/>
                </a:rPr>
                <a:t>lambda</a:t>
              </a:r>
              <a:r>
                <a:rPr lang="zh-CN" altLang="en-US" sz="2400">
                  <a:sym typeface="+mn-ea"/>
                </a:rPr>
                <a:t>函数的好处</a:t>
              </a:r>
              <a:endParaRPr lang="zh-CN" altLang="en-US"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sp>
        <p:nvSpPr>
          <p:cNvPr id="5" name="任意多边形: 形状 4"/>
          <p:cNvSpPr/>
          <p:nvPr/>
        </p:nvSpPr>
        <p:spPr>
          <a:xfrm>
            <a:off x="5580992" y="1451062"/>
            <a:ext cx="3071929" cy="4626854"/>
          </a:xfrm>
          <a:custGeom>
            <a:avLst/>
            <a:gdLst/>
            <a:ahLst/>
            <a:cxnLst/>
            <a:rect l="0" t="0" r="0" b="0"/>
            <a:pathLst>
              <a:path w="3071929" h="4626854">
                <a:moveTo>
                  <a:pt x="0" y="0"/>
                </a:moveTo>
                <a:lnTo>
                  <a:pt x="3071928" y="0"/>
                </a:lnTo>
                <a:lnTo>
                  <a:pt x="3071928" y="4626853"/>
                </a:lnTo>
                <a:lnTo>
                  <a:pt x="0" y="4626853"/>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775585" y="10759"/>
            <a:ext cx="4191216" cy="904816"/>
            <a:chOff x="2775585" y="10759"/>
            <a:chExt cx="4191216" cy="904816"/>
          </a:xfrm>
        </p:grpSpPr>
        <p:sp>
          <p:nvSpPr>
            <p:cNvPr id="39"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40" name="图片 39"/>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2" name="文本框 1"/>
          <p:cNvSpPr txBox="1"/>
          <p:nvPr/>
        </p:nvSpPr>
        <p:spPr>
          <a:xfrm>
            <a:off x="590550" y="1365885"/>
            <a:ext cx="8274685" cy="2861310"/>
          </a:xfrm>
          <a:prstGeom prst="rect">
            <a:avLst/>
          </a:prstGeom>
          <a:noFill/>
        </p:spPr>
        <p:txBody>
          <a:bodyPr wrap="square" rtlCol="0" anchor="t">
            <a:spAutoFit/>
          </a:bodyPr>
          <a:p>
            <a:r>
              <a:rPr lang="en-US" altLang="zh-CN"/>
              <a:t>       </a:t>
            </a:r>
            <a:r>
              <a:rPr lang="zh-CN" altLang="en-US"/>
              <a:t>对于运算比较复杂的函数，通常函数中会有大量的局部状态(变量)，这个时候如果程序员只是需要一些"局部"的功能—比如打印一些内部状态，或者做一些固定的操作，这些功能往往不能与其他任何的代码共享，却要在一个函数中多次重用。</a:t>
            </a:r>
            <a:r>
              <a:rPr lang="zh-CN" altLang="en-US">
                <a:solidFill>
                  <a:srgbClr val="FF0000"/>
                </a:solidFill>
              </a:rPr>
              <a:t>使用lambda的捕提列表功能则相较于独立的全局静态函数或私有成员函数方便很多</a:t>
            </a:r>
            <a:r>
              <a:rPr lang="zh-CN" altLang="en-US"/>
              <a:t>。</a:t>
            </a:r>
            <a:r>
              <a:rPr lang="zh-CN" altLang="en-US">
                <a:solidFill>
                  <a:srgbClr val="FF0000"/>
                </a:solidFill>
              </a:rPr>
              <a:t>设计一个仅使用捕捉列表lambda函数不会像设计传统函数一样要关心大量细节</a:t>
            </a:r>
            <a:r>
              <a:rPr lang="zh-CN" altLang="en-US"/>
              <a:t>:需要多少参数、哪些参数需要按值传递、哪些参数需要按引用或者指针传递，通通不需要程序员来考虑。而且</a:t>
            </a:r>
            <a:r>
              <a:rPr lang="zh-CN" altLang="en-US">
                <a:solidFill>
                  <a:srgbClr val="FF0000"/>
                </a:solidFill>
              </a:rPr>
              <a:t>父函数结束后，该lambda函数也就不再可用了，不会污染任何名字空间</a:t>
            </a:r>
            <a:r>
              <a:rPr lang="zh-CN" altLang="en-US"/>
              <a:t>。</a:t>
            </a:r>
            <a:endParaRPr lang="zh-CN" altLang="en-US"/>
          </a:p>
          <a:p>
            <a:endParaRPr lang="zh-CN" altLang="en-US"/>
          </a:p>
          <a:p>
            <a:endParaRPr lang="zh-CN" altLang="en-US"/>
          </a:p>
        </p:txBody>
      </p:sp>
      <p:sp>
        <p:nvSpPr>
          <p:cNvPr id="3" name="文本框 2"/>
          <p:cNvSpPr txBox="1"/>
          <p:nvPr/>
        </p:nvSpPr>
        <p:spPr>
          <a:xfrm>
            <a:off x="2500630" y="4227195"/>
            <a:ext cx="2806065" cy="368300"/>
          </a:xfrm>
          <a:prstGeom prst="rect">
            <a:avLst/>
          </a:prstGeom>
          <a:noFill/>
        </p:spPr>
        <p:txBody>
          <a:bodyPr wrap="none" rtlCol="0" anchor="t">
            <a:spAutoFit/>
          </a:bodyPr>
          <a:p>
            <a:r>
              <a:rPr lang="zh-CN" altLang="en-US">
                <a:solidFill>
                  <a:schemeClr val="accent2">
                    <a:lumMod val="50000"/>
                  </a:schemeClr>
                </a:solidFill>
                <a:ea typeface="宋体" panose="02010600030101010101" pitchFamily="2" charset="-122"/>
                <a:sym typeface="+mn-ea"/>
              </a:rPr>
              <a:t>常量  程序</a:t>
            </a:r>
            <a:r>
              <a:rPr lang="en-US" altLang="zh-CN">
                <a:solidFill>
                  <a:schemeClr val="accent2">
                    <a:lumMod val="50000"/>
                  </a:schemeClr>
                </a:solidFill>
                <a:ea typeface="宋体" panose="02010600030101010101" pitchFamily="2" charset="-122"/>
                <a:sym typeface="+mn-ea"/>
              </a:rPr>
              <a:t>lambda_2.cpp</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22037" y="-29387"/>
            <a:ext cx="2961497" cy="829945"/>
            <a:chOff x="327528" y="3499987"/>
            <a:chExt cx="2961497" cy="829945"/>
          </a:xfrm>
        </p:grpSpPr>
        <p:sp>
          <p:nvSpPr>
            <p:cNvPr id="15" name="文本框 14"/>
            <p:cNvSpPr txBox="1">
              <a:spLocks noChangeArrowheads="1"/>
            </p:cNvSpPr>
            <p:nvPr/>
          </p:nvSpPr>
          <p:spPr bwMode="auto">
            <a:xfrm>
              <a:off x="327528" y="3499987"/>
              <a:ext cx="2961497" cy="82994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关于lambda的一些问题及有趣的实验一</a:t>
              </a:r>
              <a:endParaRPr lang="zh-CN" altLang="en-US"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31" name="组合 30"/>
          <p:cNvGrpSpPr/>
          <p:nvPr/>
        </p:nvGrpSpPr>
        <p:grpSpPr>
          <a:xfrm>
            <a:off x="2775585" y="10759"/>
            <a:ext cx="4191216" cy="904816"/>
            <a:chOff x="2775585" y="10759"/>
            <a:chExt cx="4191216" cy="904816"/>
          </a:xfrm>
        </p:grpSpPr>
        <p:sp>
          <p:nvSpPr>
            <p:cNvPr id="36"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37" name="图片 36"/>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5" name="文本框 4"/>
          <p:cNvSpPr txBox="1"/>
          <p:nvPr/>
        </p:nvSpPr>
        <p:spPr>
          <a:xfrm>
            <a:off x="1284605" y="1116330"/>
            <a:ext cx="6986270" cy="1753235"/>
          </a:xfrm>
          <a:prstGeom prst="rect">
            <a:avLst/>
          </a:prstGeom>
          <a:noFill/>
        </p:spPr>
        <p:txBody>
          <a:bodyPr wrap="square" rtlCol="0" anchor="t">
            <a:spAutoFit/>
          </a:bodyPr>
          <a:p>
            <a:r>
              <a:rPr lang="zh-CN" altLang="en-US"/>
              <a:t>使用lambda函数的时候，</a:t>
            </a:r>
            <a:r>
              <a:rPr lang="zh-CN" altLang="en-US">
                <a:solidFill>
                  <a:srgbClr val="FF0000"/>
                </a:solidFill>
              </a:rPr>
              <a:t>捕捉列表不同会导致不同的结果</a:t>
            </a:r>
            <a:r>
              <a:rPr lang="zh-CN" altLang="en-US"/>
              <a:t>。具体地讲，</a:t>
            </a:r>
            <a:r>
              <a:rPr lang="zh-CN" altLang="en-US">
                <a:solidFill>
                  <a:srgbClr val="FF0000"/>
                </a:solidFill>
              </a:rPr>
              <a:t>按值方式传递捕捉列表和按引用方式传递捕提列表效果是不一样的</a:t>
            </a:r>
            <a:r>
              <a:rPr lang="zh-CN" altLang="en-US"/>
              <a:t>。对于按值方式传递的捕捉列表，其传递的值在lambda函数定义的时候就已经决定了。而按引用传递的捕提列表变量，其传递的值则等于lambda函数调用时的值。我们可以看一下</a:t>
            </a:r>
            <a:r>
              <a:rPr lang="zh-CN" altLang="en-US" b="1" u="sng"/>
              <a:t>程序</a:t>
            </a:r>
            <a:r>
              <a:rPr lang="en-US" altLang="zh-CN" b="1" u="sng"/>
              <a:t>lambda_3</a:t>
            </a:r>
            <a:r>
              <a:rPr lang="zh-CN" altLang="en-US"/>
              <a:t>所示的例子。</a:t>
            </a:r>
            <a:endParaRPr lang="zh-CN" altLang="en-US"/>
          </a:p>
        </p:txBody>
      </p:sp>
      <p:sp>
        <p:nvSpPr>
          <p:cNvPr id="6" name="文本框 5"/>
          <p:cNvSpPr txBox="1"/>
          <p:nvPr/>
        </p:nvSpPr>
        <p:spPr>
          <a:xfrm>
            <a:off x="1498600" y="3345815"/>
            <a:ext cx="6735445" cy="1198880"/>
          </a:xfrm>
          <a:prstGeom prst="rect">
            <a:avLst/>
          </a:prstGeom>
          <a:noFill/>
        </p:spPr>
        <p:txBody>
          <a:bodyPr wrap="square" rtlCol="0" anchor="t">
            <a:spAutoFit/>
          </a:bodyPr>
          <a:p>
            <a:r>
              <a:rPr lang="zh-CN" altLang="en-US"/>
              <a:t>在使用lambda函数的时候，如果需要捕提的值成为lambda函数</a:t>
            </a:r>
            <a:endParaRPr lang="zh-CN" altLang="en-US"/>
          </a:p>
          <a:p>
            <a:r>
              <a:rPr lang="zh-CN" altLang="en-US"/>
              <a:t>的常量，我们通常会使用</a:t>
            </a:r>
            <a:r>
              <a:rPr lang="zh-CN" altLang="en-US">
                <a:solidFill>
                  <a:srgbClr val="FF0000"/>
                </a:solidFill>
              </a:rPr>
              <a:t>按值传递的方式</a:t>
            </a:r>
            <a:r>
              <a:rPr lang="zh-CN" altLang="en-US"/>
              <a:t>捕提;反之，需要捕提的值成为lambda函数运行时的变量（类似于参数的效果），则应该采用按</a:t>
            </a:r>
            <a:r>
              <a:rPr lang="zh-CN" altLang="en-US">
                <a:solidFill>
                  <a:srgbClr val="FF0000"/>
                </a:solidFill>
              </a:rPr>
              <a:t>引用方式</a:t>
            </a:r>
            <a:r>
              <a:rPr lang="zh-CN" altLang="en-US"/>
              <a:t>进行捕捉。</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9387"/>
            <a:ext cx="2961497" cy="829945"/>
            <a:chOff x="327528" y="3499987"/>
            <a:chExt cx="2961497" cy="829945"/>
          </a:xfrm>
        </p:grpSpPr>
        <p:sp>
          <p:nvSpPr>
            <p:cNvPr id="15" name="文本框 14"/>
            <p:cNvSpPr txBox="1">
              <a:spLocks noChangeArrowheads="1"/>
            </p:cNvSpPr>
            <p:nvPr/>
          </p:nvSpPr>
          <p:spPr bwMode="auto">
            <a:xfrm>
              <a:off x="327528" y="3499987"/>
              <a:ext cx="2961497" cy="82994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关于lambda的一些问题及有趣的实验二</a:t>
              </a:r>
              <a:endParaRPr lang="zh-CN" altLang="en-US"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92" name="组合 91"/>
          <p:cNvGrpSpPr/>
          <p:nvPr/>
        </p:nvGrpSpPr>
        <p:grpSpPr>
          <a:xfrm>
            <a:off x="2775585" y="10759"/>
            <a:ext cx="4191216" cy="904816"/>
            <a:chOff x="2775585" y="10759"/>
            <a:chExt cx="4191216" cy="904816"/>
          </a:xfrm>
        </p:grpSpPr>
        <p:sp>
          <p:nvSpPr>
            <p:cNvPr id="99"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100" name="图片 99"/>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721995" y="1014095"/>
            <a:ext cx="7981315" cy="922020"/>
          </a:xfrm>
          <a:prstGeom prst="rect">
            <a:avLst/>
          </a:prstGeom>
          <a:noFill/>
        </p:spPr>
        <p:txBody>
          <a:bodyPr wrap="square" rtlCol="0" anchor="t">
            <a:spAutoFit/>
          </a:bodyPr>
          <a:p>
            <a:r>
              <a:rPr lang="en-US" altLang="zh-CN"/>
              <a:t>      </a:t>
            </a:r>
            <a:r>
              <a:rPr lang="zh-CN" altLang="en-US"/>
              <a:t>严格地讲，lambda函数并非函数指针。不过C++11标准却许lambda表达是向函数指针的转换，但前提是lambda函数没有捕捉任何变量，且函数指针所示的函数原型，必须跟lambda函数有着相同的调用方式。  </a:t>
            </a:r>
            <a:r>
              <a:rPr lang="zh-CN" altLang="en-US">
                <a:solidFill>
                  <a:srgbClr val="FF0000"/>
                </a:solidFill>
              </a:rPr>
              <a:t>下页程序</a:t>
            </a:r>
            <a:endParaRPr lang="zh-CN" altLang="en-US">
              <a:solidFill>
                <a:srgbClr val="FF0000"/>
              </a:solidFill>
            </a:endParaRPr>
          </a:p>
        </p:txBody>
      </p:sp>
      <p:sp>
        <p:nvSpPr>
          <p:cNvPr id="5" name="文本框 4"/>
          <p:cNvSpPr txBox="1"/>
          <p:nvPr/>
        </p:nvSpPr>
        <p:spPr>
          <a:xfrm>
            <a:off x="721995" y="2546350"/>
            <a:ext cx="7823835" cy="2030095"/>
          </a:xfrm>
          <a:prstGeom prst="rect">
            <a:avLst/>
          </a:prstGeom>
          <a:noFill/>
        </p:spPr>
        <p:txBody>
          <a:bodyPr wrap="square" rtlCol="0" anchor="t">
            <a:spAutoFit/>
          </a:bodyPr>
          <a:p>
            <a:r>
              <a:rPr lang="en-US" altLang="zh-CN"/>
              <a:t>      </a:t>
            </a:r>
            <a:r>
              <a:rPr lang="zh-CN" altLang="en-US"/>
              <a:t>下页程序中，我们可以把没有捕捉列表的total</a:t>
            </a:r>
            <a:r>
              <a:rPr lang="en-US" altLang="zh-CN"/>
              <a:t>C</a:t>
            </a:r>
            <a:r>
              <a:rPr lang="zh-CN" altLang="en-US"/>
              <a:t>hild转化为接受参数类型相同的</a:t>
            </a:r>
            <a:r>
              <a:rPr lang="zh-CN" altLang="en-US">
                <a:sym typeface="+mn-ea"/>
              </a:rPr>
              <a:t>allChild</a:t>
            </a:r>
            <a:r>
              <a:rPr lang="zh-CN" altLang="en-US"/>
              <a:t>类型的函数指针。不过，转化为参数类型不一致的</a:t>
            </a:r>
            <a:r>
              <a:rPr lang="zh-CN" altLang="en-US">
                <a:sym typeface="+mn-ea"/>
              </a:rPr>
              <a:t>oneChild</a:t>
            </a:r>
            <a:r>
              <a:rPr lang="zh-CN" altLang="en-US"/>
              <a:t>类型则会失败。此外，将函数指针转化为lambda也是不成功的（虽然似乎C++11标准并没有明确禁止）。</a:t>
            </a:r>
            <a:endParaRPr lang="zh-CN" altLang="en-US"/>
          </a:p>
          <a:p>
            <a:r>
              <a:rPr lang="zh-CN" altLang="en-US"/>
              <a:t>      值得注意的是，程序员也可以通过</a:t>
            </a:r>
            <a:r>
              <a:rPr lang="zh-CN" altLang="en-US">
                <a:sym typeface="+mn-ea"/>
              </a:rPr>
              <a:t>decltype</a:t>
            </a:r>
            <a:r>
              <a:rPr lang="zh-CN" altLang="en-US"/>
              <a:t>的方式来获得lambda函数的类型。</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11150" y="655955"/>
            <a:ext cx="8656955" cy="4030980"/>
          </a:xfrm>
          <a:prstGeom prst="rect">
            <a:avLst/>
          </a:prstGeom>
          <a:noFill/>
        </p:spPr>
        <p:txBody>
          <a:bodyPr wrap="square" rtlCol="0" anchor="t">
            <a:spAutoFit/>
          </a:bodyPr>
          <a:p>
            <a:r>
              <a:rPr lang="zh-CN" altLang="en-US" sz="1600"/>
              <a:t>int main() {</a:t>
            </a:r>
            <a:endParaRPr lang="zh-CN" altLang="en-US" sz="1600"/>
          </a:p>
          <a:p>
            <a:r>
              <a:rPr lang="zh-CN" altLang="en-US" sz="1600"/>
              <a:t>    int girls = 3, boys = 4;</a:t>
            </a:r>
            <a:endParaRPr lang="zh-CN" altLang="en-US" sz="1600"/>
          </a:p>
          <a:p>
            <a:r>
              <a:rPr lang="zh-CN" altLang="en-US" sz="1600"/>
              <a:t>    auto totalChild = [](int x, int y)-&gt;int{ return x + y; };</a:t>
            </a:r>
            <a:endParaRPr lang="zh-CN" altLang="en-US" sz="1600"/>
          </a:p>
          <a:p>
            <a:r>
              <a:rPr lang="zh-CN" altLang="en-US" sz="1600"/>
              <a:t>    typedef int (*allChild)(int x, int y);</a:t>
            </a:r>
            <a:endParaRPr lang="zh-CN" altLang="en-US" sz="1600"/>
          </a:p>
          <a:p>
            <a:r>
              <a:rPr lang="zh-CN" altLang="en-US" sz="1600"/>
              <a:t>    typedef int (*oneChild)(int x);</a:t>
            </a:r>
            <a:endParaRPr lang="zh-CN" altLang="en-US" sz="1600"/>
          </a:p>
          <a:p>
            <a:endParaRPr lang="zh-CN" altLang="en-US" sz="1600"/>
          </a:p>
          <a:p>
            <a:r>
              <a:rPr lang="zh-CN" altLang="en-US" sz="1600"/>
              <a:t>    allChild p;</a:t>
            </a:r>
            <a:endParaRPr lang="zh-CN" altLang="en-US" sz="1600"/>
          </a:p>
          <a:p>
            <a:r>
              <a:rPr lang="zh-CN" altLang="en-US" sz="1600"/>
              <a:t>    p = totalChild;</a:t>
            </a:r>
            <a:endParaRPr lang="zh-CN" altLang="en-US" sz="1600"/>
          </a:p>
          <a:p>
            <a:endParaRPr lang="zh-CN" altLang="en-US" sz="1600"/>
          </a:p>
          <a:p>
            <a:r>
              <a:rPr lang="zh-CN" altLang="en-US" sz="1600"/>
              <a:t>    oneChild q;</a:t>
            </a:r>
            <a:endParaRPr lang="zh-CN" altLang="en-US" sz="1600"/>
          </a:p>
          <a:p>
            <a:r>
              <a:rPr lang="zh-CN" altLang="en-US" sz="1600"/>
              <a:t>    q = totalChild;     // 编译失败，参数必须一致</a:t>
            </a:r>
            <a:endParaRPr lang="zh-CN" altLang="en-US" sz="1600"/>
          </a:p>
          <a:p>
            <a:endParaRPr lang="zh-CN" altLang="en-US" sz="1600"/>
          </a:p>
          <a:p>
            <a:r>
              <a:rPr lang="zh-CN" altLang="en-US" sz="1600"/>
              <a:t>    decltype(totalChild) allPeople = totalChild;    // 需通过decltype获得lambdas的类型</a:t>
            </a:r>
            <a:endParaRPr lang="zh-CN" altLang="en-US" sz="1600"/>
          </a:p>
          <a:p>
            <a:r>
              <a:rPr lang="zh-CN" altLang="en-US" sz="1600"/>
              <a:t>    decltype(totalChild) totalPeople = p;           // 编译失败，指针无法转换为lambda</a:t>
            </a:r>
            <a:endParaRPr lang="zh-CN" altLang="en-US" sz="1600"/>
          </a:p>
          <a:p>
            <a:r>
              <a:rPr lang="zh-CN" altLang="en-US" sz="1600"/>
              <a:t>    return 0;</a:t>
            </a:r>
            <a:endParaRPr lang="zh-CN" altLang="en-US" sz="1600"/>
          </a:p>
          <a:p>
            <a:r>
              <a:rPr lang="zh-CN" altLang="en-US" sz="1600"/>
              <a:t>}</a:t>
            </a:r>
            <a:endParaRPr lang="zh-CN" altLang="en-US" sz="1600"/>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48083"/>
            <a:ext cx="2961497" cy="970049"/>
            <a:chOff x="327528" y="3272022"/>
            <a:chExt cx="2961497" cy="970049"/>
          </a:xfrm>
        </p:grpSpPr>
        <p:sp>
          <p:nvSpPr>
            <p:cNvPr id="21" name="文本框 20"/>
            <p:cNvSpPr txBox="1">
              <a:spLocks noChangeArrowheads="1"/>
            </p:cNvSpPr>
            <p:nvPr/>
          </p:nvSpPr>
          <p:spPr bwMode="auto">
            <a:xfrm>
              <a:off x="327528" y="3272022"/>
              <a:ext cx="2961497" cy="82994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关于lambda的一些问题及有趣的实验三</a:t>
              </a:r>
              <a:endParaRPr lang="en-US" altLang="zh-CN" sz="2400" b="1" dirty="0">
                <a:latin typeface="微软雅黑" panose="020B0503020204020204" charset="-122"/>
                <a:ea typeface="微软雅黑" panose="020B0503020204020204" charset="-122"/>
                <a:sym typeface="+mn-ea"/>
              </a:endParaRPr>
            </a:p>
          </p:txBody>
        </p:sp>
        <p:sp>
          <p:nvSpPr>
            <p:cNvPr id="23" name="文本框 22"/>
            <p:cNvSpPr txBox="1"/>
            <p:nvPr/>
          </p:nvSpPr>
          <p:spPr bwMode="auto">
            <a:xfrm>
              <a:off x="438734" y="3781696"/>
              <a:ext cx="2850291" cy="460375"/>
            </a:xfrm>
            <a:prstGeom prst="rect">
              <a:avLst/>
            </a:prstGeom>
            <a:noFill/>
            <a:ln>
              <a:noFill/>
            </a:ln>
          </p:spPr>
          <p:txBody>
            <a:bodyPr wrap="square">
              <a:spAutoFit/>
            </a:bodyPr>
            <a:lstStyle>
              <a:lvl1pPr/>
              <a:lvl2pPr marL="742950" indent="-285750"/>
              <a:lvl3pPr/>
              <a:lvl4pPr/>
              <a:lvl5pPr/>
              <a:lvl6pPr/>
              <a:lvl7pPr/>
              <a:lvl8pPr/>
              <a:lvl9pPr/>
            </a:lstStyle>
            <a:p>
              <a:pPr lvl="0" algn="ctr"/>
              <a:endParaRPr lang="zh-CN" altLang="en-US" sz="2400" b="1" dirty="0">
                <a:latin typeface="微软雅黑" panose="020B0503020204020204" charset="-122"/>
                <a:ea typeface="微软雅黑" panose="020B0503020204020204" charset="-122"/>
                <a:sym typeface="+mn-ea"/>
              </a:endParaRPr>
            </a:p>
          </p:txBody>
        </p:sp>
      </p:grpSp>
      <p:grpSp>
        <p:nvGrpSpPr>
          <p:cNvPr id="102" name="组合 101"/>
          <p:cNvGrpSpPr/>
          <p:nvPr/>
        </p:nvGrpSpPr>
        <p:grpSpPr>
          <a:xfrm>
            <a:off x="2775585" y="10759"/>
            <a:ext cx="4191216" cy="904816"/>
            <a:chOff x="2775585" y="10759"/>
            <a:chExt cx="4191216" cy="904816"/>
          </a:xfrm>
        </p:grpSpPr>
        <p:sp>
          <p:nvSpPr>
            <p:cNvPr id="103"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104" name="图片 103"/>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2" name="文本框 1"/>
          <p:cNvSpPr txBox="1"/>
          <p:nvPr/>
        </p:nvSpPr>
        <p:spPr>
          <a:xfrm>
            <a:off x="2066925" y="1017905"/>
            <a:ext cx="4793615" cy="368300"/>
          </a:xfrm>
          <a:prstGeom prst="rect">
            <a:avLst/>
          </a:prstGeom>
          <a:noFill/>
        </p:spPr>
        <p:txBody>
          <a:bodyPr wrap="square" rtlCol="0" anchor="t">
            <a:spAutoFit/>
          </a:bodyPr>
          <a:p>
            <a:r>
              <a:rPr lang="zh-CN" altLang="en-US"/>
              <a:t>关于lambda函数的常量性及mutable关键字</a:t>
            </a:r>
            <a:endParaRPr lang="zh-CN" altLang="en-US"/>
          </a:p>
        </p:txBody>
      </p:sp>
      <p:sp>
        <p:nvSpPr>
          <p:cNvPr id="4" name="文本框 3"/>
          <p:cNvSpPr txBox="1"/>
          <p:nvPr/>
        </p:nvSpPr>
        <p:spPr>
          <a:xfrm>
            <a:off x="1356995" y="1386205"/>
            <a:ext cx="7579995" cy="3753485"/>
          </a:xfrm>
          <a:prstGeom prst="rect">
            <a:avLst/>
          </a:prstGeom>
          <a:noFill/>
        </p:spPr>
        <p:txBody>
          <a:bodyPr wrap="square" rtlCol="0" anchor="t">
            <a:spAutoFit/>
          </a:bodyPr>
          <a:p>
            <a:r>
              <a:rPr lang="zh-CN" altLang="en-US" sz="1400"/>
              <a:t>int main(){   </a:t>
            </a:r>
            <a:r>
              <a:rPr lang="en-US" altLang="zh-CN" sz="1400"/>
              <a:t>//</a:t>
            </a:r>
            <a:r>
              <a:rPr lang="zh-CN" altLang="en-US" sz="1400">
                <a:ea typeface="宋体" panose="02010600030101010101" pitchFamily="2" charset="-122"/>
              </a:rPr>
              <a:t>四个函数均修改父作用域中传递而来的val参数的值</a:t>
            </a:r>
            <a:endParaRPr lang="zh-CN" altLang="en-US" sz="1400">
              <a:ea typeface="宋体" panose="02010600030101010101" pitchFamily="2" charset="-122"/>
            </a:endParaRPr>
          </a:p>
          <a:p>
            <a:r>
              <a:rPr lang="zh-CN" altLang="en-US" sz="1400"/>
              <a:t>    int val;</a:t>
            </a:r>
            <a:endParaRPr lang="zh-CN" altLang="en-US" sz="1400"/>
          </a:p>
          <a:p>
            <a:r>
              <a:rPr lang="zh-CN" altLang="en-US" sz="1400"/>
              <a:t>    // 编译失败, 在const的lambda中修改常量</a:t>
            </a:r>
            <a:endParaRPr lang="zh-CN" altLang="en-US" sz="1400"/>
          </a:p>
          <a:p>
            <a:r>
              <a:rPr lang="zh-CN" altLang="en-US" sz="1400"/>
              <a:t>    auto const_val_lambda = [=]() { val = 3;};</a:t>
            </a:r>
            <a:endParaRPr lang="zh-CN" altLang="en-US" sz="1400"/>
          </a:p>
          <a:p>
            <a:endParaRPr lang="zh-CN" altLang="en-US" sz="1400"/>
          </a:p>
          <a:p>
            <a:r>
              <a:rPr lang="zh-CN" altLang="en-US" sz="1400"/>
              <a:t>    // 非const的lambda,可以修改常量数据</a:t>
            </a:r>
            <a:endParaRPr lang="zh-CN" altLang="en-US" sz="1400"/>
          </a:p>
          <a:p>
            <a:r>
              <a:rPr lang="zh-CN" altLang="en-US" sz="1400"/>
              <a:t>    auto mutable_val_lambda = [=]() mutable { val = 3;};  </a:t>
            </a:r>
            <a:endParaRPr lang="zh-CN" altLang="en-US" sz="1400"/>
          </a:p>
          <a:p>
            <a:endParaRPr lang="zh-CN" altLang="en-US" sz="1400"/>
          </a:p>
          <a:p>
            <a:r>
              <a:rPr lang="zh-CN" altLang="en-US" sz="1400"/>
              <a:t>    // 依然是const的lambda，不过没有改动引用本身</a:t>
            </a:r>
            <a:endParaRPr lang="zh-CN" altLang="en-US" sz="1400"/>
          </a:p>
          <a:p>
            <a:r>
              <a:rPr lang="zh-CN" altLang="en-US" sz="1400"/>
              <a:t>    auto const_ref_lambda = [&amp;] { val = 3;};</a:t>
            </a:r>
            <a:endParaRPr lang="zh-CN" altLang="en-US" sz="1400"/>
          </a:p>
          <a:p>
            <a:endParaRPr lang="zh-CN" altLang="en-US" sz="1400"/>
          </a:p>
          <a:p>
            <a:r>
              <a:rPr lang="zh-CN" altLang="en-US" sz="1400"/>
              <a:t>    // 依然是const的lambda，通过参数传递val</a:t>
            </a:r>
            <a:endParaRPr lang="zh-CN" altLang="en-US" sz="1400"/>
          </a:p>
          <a:p>
            <a:r>
              <a:rPr lang="zh-CN" altLang="en-US" sz="1400"/>
              <a:t>    auto const_param_lambda = [&amp;](int v) { v = 3;};</a:t>
            </a:r>
            <a:endParaRPr lang="zh-CN" altLang="en-US" sz="1400"/>
          </a:p>
          <a:p>
            <a:r>
              <a:rPr lang="zh-CN" altLang="en-US" sz="1400"/>
              <a:t>    const_param_lambda(val);</a:t>
            </a:r>
            <a:endParaRPr lang="zh-CN" altLang="en-US" sz="1400"/>
          </a:p>
          <a:p>
            <a:endParaRPr lang="zh-CN" altLang="en-US" sz="1400"/>
          </a:p>
          <a:p>
            <a:r>
              <a:rPr lang="zh-CN" altLang="en-US" sz="1400"/>
              <a:t>    return 0;</a:t>
            </a:r>
            <a:endParaRPr lang="zh-CN" altLang="en-US" sz="1400"/>
          </a:p>
          <a:p>
            <a:r>
              <a:rPr lang="zh-CN" altLang="en-US" sz="1400"/>
              <a:t>}</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3077917" y="232868"/>
            <a:ext cx="2961497" cy="567896"/>
            <a:chOff x="383408" y="3521577"/>
            <a:chExt cx="2961497" cy="567896"/>
          </a:xfrm>
        </p:grpSpPr>
        <p:sp>
          <p:nvSpPr>
            <p:cNvPr id="27" name="文本框 26"/>
            <p:cNvSpPr txBox="1">
              <a:spLocks noChangeArrowheads="1"/>
            </p:cNvSpPr>
            <p:nvPr/>
          </p:nvSpPr>
          <p:spPr bwMode="auto">
            <a:xfrm>
              <a:off x="383408" y="352157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rPr>
                <a:t>lambda</a:t>
              </a:r>
              <a:r>
                <a:rPr lang="zh-CN" altLang="en-US" sz="2400" b="1" dirty="0">
                  <a:latin typeface="微软雅黑" panose="020B0503020204020204" charset="-122"/>
                  <a:ea typeface="微软雅黑" panose="020B0503020204020204" charset="-122"/>
                </a:rPr>
                <a:t>函数</a:t>
              </a:r>
              <a:endParaRPr lang="zh-CN" altLang="en-US" sz="2400" b="1" dirty="0">
                <a:latin typeface="微软雅黑" panose="020B0503020204020204" charset="-122"/>
                <a:ea typeface="微软雅黑" panose="020B0503020204020204" charset="-122"/>
              </a:endParaRPr>
            </a:p>
          </p:txBody>
        </p:sp>
        <p:sp>
          <p:nvSpPr>
            <p:cNvPr id="29" name="矩形 28"/>
            <p:cNvSpPr/>
            <p:nvPr/>
          </p:nvSpPr>
          <p:spPr>
            <a:xfrm>
              <a:off x="438734" y="378169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grpSp>
        <p:nvGrpSpPr>
          <p:cNvPr id="40" name="组合 39"/>
          <p:cNvGrpSpPr/>
          <p:nvPr/>
        </p:nvGrpSpPr>
        <p:grpSpPr>
          <a:xfrm>
            <a:off x="95590" y="2498545"/>
            <a:ext cx="1313308" cy="2558368"/>
            <a:chOff x="5368925" y="2532063"/>
            <a:chExt cx="947738" cy="2081213"/>
          </a:xfrm>
          <a:solidFill>
            <a:schemeClr val="tx1">
              <a:lumMod val="95000"/>
              <a:lumOff val="5000"/>
            </a:schemeClr>
          </a:solidFill>
        </p:grpSpPr>
        <p:sp>
          <p:nvSpPr>
            <p:cNvPr id="41" name="Freeform 77"/>
            <p:cNvSpPr>
              <a:spLocks noEditPoints="1"/>
            </p:cNvSpPr>
            <p:nvPr/>
          </p:nvSpPr>
          <p:spPr bwMode="auto">
            <a:xfrm>
              <a:off x="5570538" y="2673351"/>
              <a:ext cx="539750" cy="654050"/>
            </a:xfrm>
            <a:custGeom>
              <a:avLst/>
              <a:gdLst>
                <a:gd name="T0" fmla="*/ 0 w 102"/>
                <a:gd name="T1" fmla="*/ 62 h 124"/>
                <a:gd name="T2" fmla="*/ 51 w 102"/>
                <a:gd name="T3" fmla="*/ 0 h 124"/>
                <a:gd name="T4" fmla="*/ 51 w 102"/>
                <a:gd name="T5" fmla="*/ 0 h 124"/>
                <a:gd name="T6" fmla="*/ 102 w 102"/>
                <a:gd name="T7" fmla="*/ 62 h 124"/>
                <a:gd name="T8" fmla="*/ 102 w 102"/>
                <a:gd name="T9" fmla="*/ 62 h 124"/>
                <a:gd name="T10" fmla="*/ 51 w 102"/>
                <a:gd name="T11" fmla="*/ 124 h 124"/>
                <a:gd name="T12" fmla="*/ 51 w 102"/>
                <a:gd name="T13" fmla="*/ 124 h 124"/>
                <a:gd name="T14" fmla="*/ 0 w 102"/>
                <a:gd name="T15" fmla="*/ 62 h 124"/>
                <a:gd name="T16" fmla="*/ 3 w 102"/>
                <a:gd name="T17" fmla="*/ 62 h 124"/>
                <a:gd name="T18" fmla="*/ 51 w 102"/>
                <a:gd name="T19" fmla="*/ 121 h 124"/>
                <a:gd name="T20" fmla="*/ 51 w 102"/>
                <a:gd name="T21" fmla="*/ 121 h 124"/>
                <a:gd name="T22" fmla="*/ 99 w 102"/>
                <a:gd name="T23" fmla="*/ 62 h 124"/>
                <a:gd name="T24" fmla="*/ 99 w 102"/>
                <a:gd name="T25" fmla="*/ 62 h 124"/>
                <a:gd name="T26" fmla="*/ 51 w 102"/>
                <a:gd name="T27" fmla="*/ 3 h 124"/>
                <a:gd name="T28" fmla="*/ 51 w 102"/>
                <a:gd name="T29" fmla="*/ 3 h 124"/>
                <a:gd name="T30" fmla="*/ 3 w 102"/>
                <a:gd name="T3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24">
                  <a:moveTo>
                    <a:pt x="0" y="62"/>
                  </a:moveTo>
                  <a:cubicBezTo>
                    <a:pt x="0" y="28"/>
                    <a:pt x="22" y="0"/>
                    <a:pt x="51" y="0"/>
                  </a:cubicBezTo>
                  <a:cubicBezTo>
                    <a:pt x="51" y="0"/>
                    <a:pt x="51" y="0"/>
                    <a:pt x="51" y="0"/>
                  </a:cubicBezTo>
                  <a:cubicBezTo>
                    <a:pt x="80" y="0"/>
                    <a:pt x="102" y="28"/>
                    <a:pt x="102" y="62"/>
                  </a:cubicBezTo>
                  <a:cubicBezTo>
                    <a:pt x="102" y="62"/>
                    <a:pt x="102" y="62"/>
                    <a:pt x="102" y="62"/>
                  </a:cubicBezTo>
                  <a:cubicBezTo>
                    <a:pt x="102" y="96"/>
                    <a:pt x="80" y="124"/>
                    <a:pt x="51" y="124"/>
                  </a:cubicBezTo>
                  <a:cubicBezTo>
                    <a:pt x="51" y="124"/>
                    <a:pt x="51" y="124"/>
                    <a:pt x="51" y="124"/>
                  </a:cubicBezTo>
                  <a:cubicBezTo>
                    <a:pt x="22" y="124"/>
                    <a:pt x="0" y="96"/>
                    <a:pt x="0" y="62"/>
                  </a:cubicBezTo>
                  <a:close/>
                  <a:moveTo>
                    <a:pt x="3" y="62"/>
                  </a:moveTo>
                  <a:cubicBezTo>
                    <a:pt x="3" y="95"/>
                    <a:pt x="25" y="121"/>
                    <a:pt x="51" y="121"/>
                  </a:cubicBezTo>
                  <a:cubicBezTo>
                    <a:pt x="51" y="121"/>
                    <a:pt x="51" y="121"/>
                    <a:pt x="51" y="121"/>
                  </a:cubicBezTo>
                  <a:cubicBezTo>
                    <a:pt x="77" y="121"/>
                    <a:pt x="99" y="95"/>
                    <a:pt x="99" y="62"/>
                  </a:cubicBezTo>
                  <a:cubicBezTo>
                    <a:pt x="99" y="62"/>
                    <a:pt x="99" y="62"/>
                    <a:pt x="99" y="62"/>
                  </a:cubicBezTo>
                  <a:cubicBezTo>
                    <a:pt x="99" y="29"/>
                    <a:pt x="77" y="3"/>
                    <a:pt x="51" y="3"/>
                  </a:cubicBezTo>
                  <a:cubicBezTo>
                    <a:pt x="51" y="3"/>
                    <a:pt x="51" y="3"/>
                    <a:pt x="51" y="3"/>
                  </a:cubicBezTo>
                  <a:cubicBezTo>
                    <a:pt x="25" y="3"/>
                    <a:pt x="3" y="29"/>
                    <a:pt x="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78"/>
            <p:cNvSpPr>
              <a:spLocks noEditPoints="1"/>
            </p:cNvSpPr>
            <p:nvPr/>
          </p:nvSpPr>
          <p:spPr bwMode="auto">
            <a:xfrm>
              <a:off x="5559425" y="2663826"/>
              <a:ext cx="561975" cy="674688"/>
            </a:xfrm>
            <a:custGeom>
              <a:avLst/>
              <a:gdLst>
                <a:gd name="T0" fmla="*/ 0 w 106"/>
                <a:gd name="T1" fmla="*/ 64 h 128"/>
                <a:gd name="T2" fmla="*/ 2 w 106"/>
                <a:gd name="T3" fmla="*/ 64 h 128"/>
                <a:gd name="T4" fmla="*/ 0 w 106"/>
                <a:gd name="T5" fmla="*/ 64 h 128"/>
                <a:gd name="T6" fmla="*/ 53 w 106"/>
                <a:gd name="T7" fmla="*/ 0 h 128"/>
                <a:gd name="T8" fmla="*/ 53 w 106"/>
                <a:gd name="T9" fmla="*/ 0 h 128"/>
                <a:gd name="T10" fmla="*/ 106 w 106"/>
                <a:gd name="T11" fmla="*/ 64 h 128"/>
                <a:gd name="T12" fmla="*/ 106 w 106"/>
                <a:gd name="T13" fmla="*/ 64 h 128"/>
                <a:gd name="T14" fmla="*/ 53 w 106"/>
                <a:gd name="T15" fmla="*/ 128 h 128"/>
                <a:gd name="T16" fmla="*/ 53 w 106"/>
                <a:gd name="T17" fmla="*/ 128 h 128"/>
                <a:gd name="T18" fmla="*/ 0 w 106"/>
                <a:gd name="T19" fmla="*/ 64 h 128"/>
                <a:gd name="T20" fmla="*/ 53 w 106"/>
                <a:gd name="T21" fmla="*/ 121 h 128"/>
                <a:gd name="T22" fmla="*/ 99 w 106"/>
                <a:gd name="T23" fmla="*/ 64 h 128"/>
                <a:gd name="T24" fmla="*/ 99 w 106"/>
                <a:gd name="T25" fmla="*/ 64 h 128"/>
                <a:gd name="T26" fmla="*/ 53 w 106"/>
                <a:gd name="T27" fmla="*/ 7 h 128"/>
                <a:gd name="T28" fmla="*/ 53 w 106"/>
                <a:gd name="T29" fmla="*/ 7 h 128"/>
                <a:gd name="T30" fmla="*/ 7 w 106"/>
                <a:gd name="T31" fmla="*/ 64 h 128"/>
                <a:gd name="T32" fmla="*/ 7 w 106"/>
                <a:gd name="T33" fmla="*/ 64 h 128"/>
                <a:gd name="T34" fmla="*/ 53 w 106"/>
                <a:gd name="T35" fmla="*/ 121 h 128"/>
                <a:gd name="T36" fmla="*/ 5 w 106"/>
                <a:gd name="T37" fmla="*/ 64 h 128"/>
                <a:gd name="T38" fmla="*/ 4 w 106"/>
                <a:gd name="T39" fmla="*/ 64 h 128"/>
                <a:gd name="T40" fmla="*/ 4 w 106"/>
                <a:gd name="T41" fmla="*/ 64 h 128"/>
                <a:gd name="T42" fmla="*/ 4 w 106"/>
                <a:gd name="T43" fmla="*/ 64 h 128"/>
                <a:gd name="T44" fmla="*/ 4 w 106"/>
                <a:gd name="T45" fmla="*/ 64 h 128"/>
                <a:gd name="T46" fmla="*/ 4 w 106"/>
                <a:gd name="T47" fmla="*/ 64 h 128"/>
                <a:gd name="T48" fmla="*/ 5 w 106"/>
                <a:gd name="T4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6" h="128">
                  <a:moveTo>
                    <a:pt x="0" y="64"/>
                  </a:moveTo>
                  <a:cubicBezTo>
                    <a:pt x="2" y="64"/>
                    <a:pt x="2" y="64"/>
                    <a:pt x="2" y="64"/>
                  </a:cubicBezTo>
                  <a:cubicBezTo>
                    <a:pt x="0" y="64"/>
                    <a:pt x="0" y="64"/>
                    <a:pt x="0" y="64"/>
                  </a:cubicBezTo>
                  <a:cubicBezTo>
                    <a:pt x="0" y="29"/>
                    <a:pt x="23" y="0"/>
                    <a:pt x="53" y="0"/>
                  </a:cubicBezTo>
                  <a:cubicBezTo>
                    <a:pt x="53" y="0"/>
                    <a:pt x="53" y="0"/>
                    <a:pt x="53" y="0"/>
                  </a:cubicBezTo>
                  <a:cubicBezTo>
                    <a:pt x="83" y="0"/>
                    <a:pt x="106" y="29"/>
                    <a:pt x="106" y="64"/>
                  </a:cubicBezTo>
                  <a:cubicBezTo>
                    <a:pt x="106" y="64"/>
                    <a:pt x="106" y="64"/>
                    <a:pt x="106" y="64"/>
                  </a:cubicBezTo>
                  <a:cubicBezTo>
                    <a:pt x="106" y="99"/>
                    <a:pt x="83" y="128"/>
                    <a:pt x="53" y="128"/>
                  </a:cubicBezTo>
                  <a:cubicBezTo>
                    <a:pt x="53" y="128"/>
                    <a:pt x="53" y="128"/>
                    <a:pt x="53" y="128"/>
                  </a:cubicBezTo>
                  <a:cubicBezTo>
                    <a:pt x="23" y="128"/>
                    <a:pt x="0" y="99"/>
                    <a:pt x="0" y="64"/>
                  </a:cubicBezTo>
                  <a:close/>
                  <a:moveTo>
                    <a:pt x="53" y="121"/>
                  </a:moveTo>
                  <a:cubicBezTo>
                    <a:pt x="78" y="121"/>
                    <a:pt x="99" y="96"/>
                    <a:pt x="99" y="64"/>
                  </a:cubicBezTo>
                  <a:cubicBezTo>
                    <a:pt x="99" y="64"/>
                    <a:pt x="99" y="64"/>
                    <a:pt x="99" y="64"/>
                  </a:cubicBezTo>
                  <a:cubicBezTo>
                    <a:pt x="99" y="32"/>
                    <a:pt x="78" y="7"/>
                    <a:pt x="53" y="7"/>
                  </a:cubicBezTo>
                  <a:cubicBezTo>
                    <a:pt x="53" y="7"/>
                    <a:pt x="53" y="7"/>
                    <a:pt x="53" y="7"/>
                  </a:cubicBezTo>
                  <a:cubicBezTo>
                    <a:pt x="28" y="7"/>
                    <a:pt x="7" y="32"/>
                    <a:pt x="7" y="64"/>
                  </a:cubicBezTo>
                  <a:cubicBezTo>
                    <a:pt x="7" y="64"/>
                    <a:pt x="7" y="64"/>
                    <a:pt x="7" y="64"/>
                  </a:cubicBezTo>
                  <a:cubicBezTo>
                    <a:pt x="7" y="96"/>
                    <a:pt x="28" y="121"/>
                    <a:pt x="53" y="121"/>
                  </a:cubicBezTo>
                  <a:close/>
                  <a:moveTo>
                    <a:pt x="5" y="64"/>
                  </a:moveTo>
                  <a:cubicBezTo>
                    <a:pt x="4" y="64"/>
                    <a:pt x="4" y="64"/>
                    <a:pt x="4" y="64"/>
                  </a:cubicBezTo>
                  <a:cubicBezTo>
                    <a:pt x="4" y="64"/>
                    <a:pt x="4" y="64"/>
                    <a:pt x="4" y="64"/>
                  </a:cubicBezTo>
                  <a:cubicBezTo>
                    <a:pt x="4" y="64"/>
                    <a:pt x="4" y="64"/>
                    <a:pt x="4" y="64"/>
                  </a:cubicBezTo>
                  <a:cubicBezTo>
                    <a:pt x="4" y="64"/>
                    <a:pt x="4" y="64"/>
                    <a:pt x="4" y="64"/>
                  </a:cubicBezTo>
                  <a:cubicBezTo>
                    <a:pt x="4" y="64"/>
                    <a:pt x="4" y="64"/>
                    <a:pt x="4" y="64"/>
                  </a:cubicBezTo>
                  <a:cubicBezTo>
                    <a:pt x="5" y="64"/>
                    <a:pt x="5" y="64"/>
                    <a:pt x="5"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79"/>
            <p:cNvSpPr/>
            <p:nvPr/>
          </p:nvSpPr>
          <p:spPr bwMode="auto">
            <a:xfrm>
              <a:off x="5788025" y="2852738"/>
              <a:ext cx="41275" cy="15875"/>
            </a:xfrm>
            <a:custGeom>
              <a:avLst/>
              <a:gdLst>
                <a:gd name="T0" fmla="*/ 2 w 8"/>
                <a:gd name="T1" fmla="*/ 3 h 3"/>
                <a:gd name="T2" fmla="*/ 0 w 8"/>
                <a:gd name="T3" fmla="*/ 2 h 3"/>
                <a:gd name="T4" fmla="*/ 0 w 8"/>
                <a:gd name="T5" fmla="*/ 2 h 3"/>
                <a:gd name="T6" fmla="*/ 2 w 8"/>
                <a:gd name="T7" fmla="*/ 0 h 3"/>
                <a:gd name="T8" fmla="*/ 2 w 8"/>
                <a:gd name="T9" fmla="*/ 0 h 3"/>
                <a:gd name="T10" fmla="*/ 7 w 8"/>
                <a:gd name="T11" fmla="*/ 0 h 3"/>
                <a:gd name="T12" fmla="*/ 8 w 8"/>
                <a:gd name="T13" fmla="*/ 2 h 3"/>
                <a:gd name="T14" fmla="*/ 8 w 8"/>
                <a:gd name="T15" fmla="*/ 2 h 3"/>
                <a:gd name="T16" fmla="*/ 7 w 8"/>
                <a:gd name="T17" fmla="*/ 3 h 3"/>
                <a:gd name="T18" fmla="*/ 7 w 8"/>
                <a:gd name="T19" fmla="*/ 3 h 3"/>
                <a:gd name="T20" fmla="*/ 2 w 8"/>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
                  <a:moveTo>
                    <a:pt x="2" y="3"/>
                  </a:moveTo>
                  <a:cubicBezTo>
                    <a:pt x="1" y="3"/>
                    <a:pt x="0" y="3"/>
                    <a:pt x="0" y="2"/>
                  </a:cubicBezTo>
                  <a:cubicBezTo>
                    <a:pt x="0" y="2"/>
                    <a:pt x="0" y="2"/>
                    <a:pt x="0" y="2"/>
                  </a:cubicBezTo>
                  <a:cubicBezTo>
                    <a:pt x="0" y="1"/>
                    <a:pt x="1" y="0"/>
                    <a:pt x="2" y="0"/>
                  </a:cubicBezTo>
                  <a:cubicBezTo>
                    <a:pt x="2" y="0"/>
                    <a:pt x="2" y="0"/>
                    <a:pt x="2" y="0"/>
                  </a:cubicBezTo>
                  <a:cubicBezTo>
                    <a:pt x="7" y="0"/>
                    <a:pt x="7" y="0"/>
                    <a:pt x="7" y="0"/>
                  </a:cubicBezTo>
                  <a:cubicBezTo>
                    <a:pt x="8" y="0"/>
                    <a:pt x="8" y="1"/>
                    <a:pt x="8" y="2"/>
                  </a:cubicBezTo>
                  <a:cubicBezTo>
                    <a:pt x="8" y="2"/>
                    <a:pt x="8" y="2"/>
                    <a:pt x="8" y="2"/>
                  </a:cubicBezTo>
                  <a:cubicBezTo>
                    <a:pt x="8" y="3"/>
                    <a:pt x="8" y="3"/>
                    <a:pt x="7" y="3"/>
                  </a:cubicBezTo>
                  <a:cubicBezTo>
                    <a:pt x="7" y="3"/>
                    <a:pt x="7" y="3"/>
                    <a:pt x="7"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0"/>
            <p:cNvSpPr/>
            <p:nvPr/>
          </p:nvSpPr>
          <p:spPr bwMode="auto">
            <a:xfrm>
              <a:off x="5776913" y="2843213"/>
              <a:ext cx="63500" cy="36513"/>
            </a:xfrm>
            <a:custGeom>
              <a:avLst/>
              <a:gdLst>
                <a:gd name="T0" fmla="*/ 4 w 12"/>
                <a:gd name="T1" fmla="*/ 7 h 7"/>
                <a:gd name="T2" fmla="*/ 4 w 12"/>
                <a:gd name="T3" fmla="*/ 5 h 7"/>
                <a:gd name="T4" fmla="*/ 4 w 12"/>
                <a:gd name="T5" fmla="*/ 4 h 7"/>
                <a:gd name="T6" fmla="*/ 4 w 12"/>
                <a:gd name="T7" fmla="*/ 4 h 7"/>
                <a:gd name="T8" fmla="*/ 4 w 12"/>
                <a:gd name="T9" fmla="*/ 3 h 7"/>
                <a:gd name="T10" fmla="*/ 4 w 12"/>
                <a:gd name="T11" fmla="*/ 5 h 7"/>
                <a:gd name="T12" fmla="*/ 4 w 12"/>
                <a:gd name="T13" fmla="*/ 7 h 7"/>
                <a:gd name="T14" fmla="*/ 0 w 12"/>
                <a:gd name="T15" fmla="*/ 4 h 7"/>
                <a:gd name="T16" fmla="*/ 0 w 12"/>
                <a:gd name="T17" fmla="*/ 4 h 7"/>
                <a:gd name="T18" fmla="*/ 4 w 12"/>
                <a:gd name="T19" fmla="*/ 0 h 7"/>
                <a:gd name="T20" fmla="*/ 4 w 12"/>
                <a:gd name="T21" fmla="*/ 0 h 7"/>
                <a:gd name="T22" fmla="*/ 9 w 12"/>
                <a:gd name="T23" fmla="*/ 0 h 7"/>
                <a:gd name="T24" fmla="*/ 12 w 12"/>
                <a:gd name="T25" fmla="*/ 4 h 7"/>
                <a:gd name="T26" fmla="*/ 12 w 12"/>
                <a:gd name="T27" fmla="*/ 4 h 7"/>
                <a:gd name="T28" fmla="*/ 9 w 12"/>
                <a:gd name="T29" fmla="*/ 7 h 7"/>
                <a:gd name="T30" fmla="*/ 9 w 12"/>
                <a:gd name="T31" fmla="*/ 7 h 7"/>
                <a:gd name="T32" fmla="*/ 4 w 12"/>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7">
                  <a:moveTo>
                    <a:pt x="4" y="7"/>
                  </a:moveTo>
                  <a:cubicBezTo>
                    <a:pt x="4" y="5"/>
                    <a:pt x="4" y="5"/>
                    <a:pt x="4" y="5"/>
                  </a:cubicBezTo>
                  <a:cubicBezTo>
                    <a:pt x="4" y="4"/>
                    <a:pt x="4" y="4"/>
                    <a:pt x="4" y="4"/>
                  </a:cubicBezTo>
                  <a:cubicBezTo>
                    <a:pt x="4" y="4"/>
                    <a:pt x="4" y="4"/>
                    <a:pt x="4" y="4"/>
                  </a:cubicBezTo>
                  <a:cubicBezTo>
                    <a:pt x="4" y="3"/>
                    <a:pt x="4" y="3"/>
                    <a:pt x="4" y="3"/>
                  </a:cubicBezTo>
                  <a:cubicBezTo>
                    <a:pt x="4" y="5"/>
                    <a:pt x="4" y="5"/>
                    <a:pt x="4" y="5"/>
                  </a:cubicBezTo>
                  <a:cubicBezTo>
                    <a:pt x="4" y="7"/>
                    <a:pt x="4" y="7"/>
                    <a:pt x="4" y="7"/>
                  </a:cubicBezTo>
                  <a:cubicBezTo>
                    <a:pt x="2" y="7"/>
                    <a:pt x="0" y="6"/>
                    <a:pt x="0" y="4"/>
                  </a:cubicBezTo>
                  <a:cubicBezTo>
                    <a:pt x="0" y="4"/>
                    <a:pt x="0" y="4"/>
                    <a:pt x="0" y="4"/>
                  </a:cubicBezTo>
                  <a:cubicBezTo>
                    <a:pt x="0" y="2"/>
                    <a:pt x="2" y="0"/>
                    <a:pt x="4" y="0"/>
                  </a:cubicBezTo>
                  <a:cubicBezTo>
                    <a:pt x="4" y="0"/>
                    <a:pt x="4" y="0"/>
                    <a:pt x="4" y="0"/>
                  </a:cubicBezTo>
                  <a:cubicBezTo>
                    <a:pt x="9" y="0"/>
                    <a:pt x="9" y="0"/>
                    <a:pt x="9" y="0"/>
                  </a:cubicBezTo>
                  <a:cubicBezTo>
                    <a:pt x="11" y="0"/>
                    <a:pt x="12" y="2"/>
                    <a:pt x="12" y="4"/>
                  </a:cubicBezTo>
                  <a:cubicBezTo>
                    <a:pt x="12" y="4"/>
                    <a:pt x="12" y="4"/>
                    <a:pt x="12" y="4"/>
                  </a:cubicBezTo>
                  <a:cubicBezTo>
                    <a:pt x="12" y="6"/>
                    <a:pt x="11" y="7"/>
                    <a:pt x="9" y="7"/>
                  </a:cubicBezTo>
                  <a:cubicBezTo>
                    <a:pt x="9" y="7"/>
                    <a:pt x="9" y="7"/>
                    <a:pt x="9"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81"/>
            <p:cNvSpPr/>
            <p:nvPr/>
          </p:nvSpPr>
          <p:spPr bwMode="auto">
            <a:xfrm>
              <a:off x="5978525" y="2832101"/>
              <a:ext cx="36513" cy="15875"/>
            </a:xfrm>
            <a:custGeom>
              <a:avLst/>
              <a:gdLst>
                <a:gd name="T0" fmla="*/ 1 w 7"/>
                <a:gd name="T1" fmla="*/ 3 h 3"/>
                <a:gd name="T2" fmla="*/ 0 w 7"/>
                <a:gd name="T3" fmla="*/ 1 h 3"/>
                <a:gd name="T4" fmla="*/ 0 w 7"/>
                <a:gd name="T5" fmla="*/ 1 h 3"/>
                <a:gd name="T6" fmla="*/ 1 w 7"/>
                <a:gd name="T7" fmla="*/ 0 h 3"/>
                <a:gd name="T8" fmla="*/ 1 w 7"/>
                <a:gd name="T9" fmla="*/ 0 h 3"/>
                <a:gd name="T10" fmla="*/ 5 w 7"/>
                <a:gd name="T11" fmla="*/ 0 h 3"/>
                <a:gd name="T12" fmla="*/ 7 w 7"/>
                <a:gd name="T13" fmla="*/ 1 h 3"/>
                <a:gd name="T14" fmla="*/ 7 w 7"/>
                <a:gd name="T15" fmla="*/ 1 h 3"/>
                <a:gd name="T16" fmla="*/ 5 w 7"/>
                <a:gd name="T17" fmla="*/ 3 h 3"/>
                <a:gd name="T18" fmla="*/ 5 w 7"/>
                <a:gd name="T19" fmla="*/ 3 h 3"/>
                <a:gd name="T20" fmla="*/ 1 w 7"/>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3">
                  <a:moveTo>
                    <a:pt x="1" y="3"/>
                  </a:moveTo>
                  <a:cubicBezTo>
                    <a:pt x="1" y="3"/>
                    <a:pt x="0" y="2"/>
                    <a:pt x="0" y="1"/>
                  </a:cubicBezTo>
                  <a:cubicBezTo>
                    <a:pt x="0" y="1"/>
                    <a:pt x="0" y="1"/>
                    <a:pt x="0" y="1"/>
                  </a:cubicBezTo>
                  <a:cubicBezTo>
                    <a:pt x="0" y="0"/>
                    <a:pt x="1" y="0"/>
                    <a:pt x="1" y="0"/>
                  </a:cubicBezTo>
                  <a:cubicBezTo>
                    <a:pt x="1" y="0"/>
                    <a:pt x="1" y="0"/>
                    <a:pt x="1" y="0"/>
                  </a:cubicBezTo>
                  <a:cubicBezTo>
                    <a:pt x="5" y="0"/>
                    <a:pt x="5" y="0"/>
                    <a:pt x="5" y="0"/>
                  </a:cubicBezTo>
                  <a:cubicBezTo>
                    <a:pt x="6" y="0"/>
                    <a:pt x="7" y="0"/>
                    <a:pt x="7" y="1"/>
                  </a:cubicBezTo>
                  <a:cubicBezTo>
                    <a:pt x="7" y="1"/>
                    <a:pt x="7" y="1"/>
                    <a:pt x="7" y="1"/>
                  </a:cubicBezTo>
                  <a:cubicBezTo>
                    <a:pt x="7" y="2"/>
                    <a:pt x="6" y="3"/>
                    <a:pt x="5" y="3"/>
                  </a:cubicBezTo>
                  <a:cubicBezTo>
                    <a:pt x="5" y="3"/>
                    <a:pt x="5" y="3"/>
                    <a:pt x="5"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82"/>
            <p:cNvSpPr>
              <a:spLocks noEditPoints="1"/>
            </p:cNvSpPr>
            <p:nvPr/>
          </p:nvSpPr>
          <p:spPr bwMode="auto">
            <a:xfrm>
              <a:off x="5967413" y="2820988"/>
              <a:ext cx="58738" cy="38100"/>
            </a:xfrm>
            <a:custGeom>
              <a:avLst/>
              <a:gdLst>
                <a:gd name="T0" fmla="*/ 3 w 11"/>
                <a:gd name="T1" fmla="*/ 7 h 7"/>
                <a:gd name="T2" fmla="*/ 3 w 11"/>
                <a:gd name="T3" fmla="*/ 5 h 7"/>
                <a:gd name="T4" fmla="*/ 3 w 11"/>
                <a:gd name="T5" fmla="*/ 4 h 7"/>
                <a:gd name="T6" fmla="*/ 3 w 11"/>
                <a:gd name="T7" fmla="*/ 5 h 7"/>
                <a:gd name="T8" fmla="*/ 3 w 11"/>
                <a:gd name="T9" fmla="*/ 7 h 7"/>
                <a:gd name="T10" fmla="*/ 0 w 11"/>
                <a:gd name="T11" fmla="*/ 3 h 7"/>
                <a:gd name="T12" fmla="*/ 0 w 11"/>
                <a:gd name="T13" fmla="*/ 3 h 7"/>
                <a:gd name="T14" fmla="*/ 3 w 11"/>
                <a:gd name="T15" fmla="*/ 0 h 7"/>
                <a:gd name="T16" fmla="*/ 3 w 11"/>
                <a:gd name="T17" fmla="*/ 0 h 7"/>
                <a:gd name="T18" fmla="*/ 7 w 11"/>
                <a:gd name="T19" fmla="*/ 0 h 7"/>
                <a:gd name="T20" fmla="*/ 11 w 11"/>
                <a:gd name="T21" fmla="*/ 3 h 7"/>
                <a:gd name="T22" fmla="*/ 11 w 11"/>
                <a:gd name="T23" fmla="*/ 3 h 7"/>
                <a:gd name="T24" fmla="*/ 7 w 11"/>
                <a:gd name="T25" fmla="*/ 7 h 7"/>
                <a:gd name="T26" fmla="*/ 7 w 11"/>
                <a:gd name="T27" fmla="*/ 7 h 7"/>
                <a:gd name="T28" fmla="*/ 3 w 11"/>
                <a:gd name="T29" fmla="*/ 7 h 7"/>
                <a:gd name="T30" fmla="*/ 3 w 11"/>
                <a:gd name="T31" fmla="*/ 3 h 7"/>
                <a:gd name="T32" fmla="*/ 3 w 11"/>
                <a:gd name="T33" fmla="*/ 3 h 7"/>
                <a:gd name="T34" fmla="*/ 3 w 11"/>
                <a:gd name="T3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3" y="7"/>
                  </a:moveTo>
                  <a:cubicBezTo>
                    <a:pt x="3" y="5"/>
                    <a:pt x="3" y="5"/>
                    <a:pt x="3" y="5"/>
                  </a:cubicBezTo>
                  <a:cubicBezTo>
                    <a:pt x="3" y="4"/>
                    <a:pt x="3" y="4"/>
                    <a:pt x="3" y="4"/>
                  </a:cubicBezTo>
                  <a:cubicBezTo>
                    <a:pt x="3" y="5"/>
                    <a:pt x="3" y="5"/>
                    <a:pt x="3" y="5"/>
                  </a:cubicBezTo>
                  <a:cubicBezTo>
                    <a:pt x="3" y="7"/>
                    <a:pt x="3" y="7"/>
                    <a:pt x="3" y="7"/>
                  </a:cubicBezTo>
                  <a:cubicBezTo>
                    <a:pt x="1" y="7"/>
                    <a:pt x="0" y="5"/>
                    <a:pt x="0" y="3"/>
                  </a:cubicBezTo>
                  <a:cubicBezTo>
                    <a:pt x="0" y="3"/>
                    <a:pt x="0" y="3"/>
                    <a:pt x="0" y="3"/>
                  </a:cubicBezTo>
                  <a:cubicBezTo>
                    <a:pt x="0" y="1"/>
                    <a:pt x="1" y="0"/>
                    <a:pt x="3" y="0"/>
                  </a:cubicBezTo>
                  <a:cubicBezTo>
                    <a:pt x="3" y="0"/>
                    <a:pt x="3" y="0"/>
                    <a:pt x="3" y="0"/>
                  </a:cubicBezTo>
                  <a:cubicBezTo>
                    <a:pt x="7" y="0"/>
                    <a:pt x="7" y="0"/>
                    <a:pt x="7" y="0"/>
                  </a:cubicBezTo>
                  <a:cubicBezTo>
                    <a:pt x="9" y="0"/>
                    <a:pt x="11" y="1"/>
                    <a:pt x="11" y="3"/>
                  </a:cubicBezTo>
                  <a:cubicBezTo>
                    <a:pt x="11" y="3"/>
                    <a:pt x="11" y="3"/>
                    <a:pt x="11" y="3"/>
                  </a:cubicBezTo>
                  <a:cubicBezTo>
                    <a:pt x="11" y="5"/>
                    <a:pt x="9" y="7"/>
                    <a:pt x="7" y="7"/>
                  </a:cubicBezTo>
                  <a:cubicBezTo>
                    <a:pt x="7" y="7"/>
                    <a:pt x="7" y="7"/>
                    <a:pt x="7" y="7"/>
                  </a:cubicBezTo>
                  <a:cubicBezTo>
                    <a:pt x="3" y="7"/>
                    <a:pt x="3" y="7"/>
                    <a:pt x="3" y="7"/>
                  </a:cubicBezTo>
                  <a:close/>
                  <a:moveTo>
                    <a:pt x="3" y="3"/>
                  </a:moveTo>
                  <a:cubicBezTo>
                    <a:pt x="3" y="3"/>
                    <a:pt x="3" y="3"/>
                    <a:pt x="3" y="3"/>
                  </a:cubicBezTo>
                  <a:cubicBezTo>
                    <a:pt x="3" y="3"/>
                    <a:pt x="3" y="3"/>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83"/>
            <p:cNvSpPr/>
            <p:nvPr/>
          </p:nvSpPr>
          <p:spPr bwMode="auto">
            <a:xfrm>
              <a:off x="5813425" y="2584451"/>
              <a:ext cx="127000" cy="100013"/>
            </a:xfrm>
            <a:custGeom>
              <a:avLst/>
              <a:gdLst>
                <a:gd name="T0" fmla="*/ 1 w 24"/>
                <a:gd name="T1" fmla="*/ 18 h 19"/>
                <a:gd name="T2" fmla="*/ 1 w 24"/>
                <a:gd name="T3" fmla="*/ 16 h 19"/>
                <a:gd name="T4" fmla="*/ 1 w 24"/>
                <a:gd name="T5" fmla="*/ 16 h 19"/>
                <a:gd name="T6" fmla="*/ 22 w 24"/>
                <a:gd name="T7" fmla="*/ 1 h 19"/>
                <a:gd name="T8" fmla="*/ 24 w 24"/>
                <a:gd name="T9" fmla="*/ 1 h 19"/>
                <a:gd name="T10" fmla="*/ 24 w 24"/>
                <a:gd name="T11" fmla="*/ 1 h 19"/>
                <a:gd name="T12" fmla="*/ 23 w 24"/>
                <a:gd name="T13" fmla="*/ 3 h 19"/>
                <a:gd name="T14" fmla="*/ 23 w 24"/>
                <a:gd name="T15" fmla="*/ 3 h 19"/>
                <a:gd name="T16" fmla="*/ 3 w 24"/>
                <a:gd name="T17" fmla="*/ 18 h 19"/>
                <a:gd name="T18" fmla="*/ 2 w 24"/>
                <a:gd name="T19" fmla="*/ 19 h 19"/>
                <a:gd name="T20" fmla="*/ 2 w 24"/>
                <a:gd name="T21" fmla="*/ 19 h 19"/>
                <a:gd name="T22" fmla="*/ 1 w 24"/>
                <a:gd name="T23"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9">
                  <a:moveTo>
                    <a:pt x="1" y="18"/>
                  </a:moveTo>
                  <a:cubicBezTo>
                    <a:pt x="0" y="17"/>
                    <a:pt x="0" y="16"/>
                    <a:pt x="1" y="16"/>
                  </a:cubicBezTo>
                  <a:cubicBezTo>
                    <a:pt x="1" y="16"/>
                    <a:pt x="1" y="16"/>
                    <a:pt x="1" y="16"/>
                  </a:cubicBezTo>
                  <a:cubicBezTo>
                    <a:pt x="22" y="1"/>
                    <a:pt x="22" y="1"/>
                    <a:pt x="22" y="1"/>
                  </a:cubicBezTo>
                  <a:cubicBezTo>
                    <a:pt x="22" y="0"/>
                    <a:pt x="23" y="1"/>
                    <a:pt x="24" y="1"/>
                  </a:cubicBezTo>
                  <a:cubicBezTo>
                    <a:pt x="24" y="1"/>
                    <a:pt x="24" y="1"/>
                    <a:pt x="24" y="1"/>
                  </a:cubicBezTo>
                  <a:cubicBezTo>
                    <a:pt x="24" y="2"/>
                    <a:pt x="24" y="3"/>
                    <a:pt x="23" y="3"/>
                  </a:cubicBezTo>
                  <a:cubicBezTo>
                    <a:pt x="23" y="3"/>
                    <a:pt x="23" y="3"/>
                    <a:pt x="23" y="3"/>
                  </a:cubicBezTo>
                  <a:cubicBezTo>
                    <a:pt x="3" y="18"/>
                    <a:pt x="3" y="18"/>
                    <a:pt x="3" y="18"/>
                  </a:cubicBezTo>
                  <a:cubicBezTo>
                    <a:pt x="2" y="19"/>
                    <a:pt x="2" y="19"/>
                    <a:pt x="2" y="19"/>
                  </a:cubicBezTo>
                  <a:cubicBezTo>
                    <a:pt x="2" y="19"/>
                    <a:pt x="2" y="19"/>
                    <a:pt x="2" y="19"/>
                  </a:cubicBezTo>
                  <a:cubicBezTo>
                    <a:pt x="1" y="19"/>
                    <a:pt x="1" y="18"/>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84"/>
            <p:cNvSpPr>
              <a:spLocks noEditPoints="1"/>
            </p:cNvSpPr>
            <p:nvPr/>
          </p:nvSpPr>
          <p:spPr bwMode="auto">
            <a:xfrm>
              <a:off x="5803900" y="2579688"/>
              <a:ext cx="147638" cy="115888"/>
            </a:xfrm>
            <a:custGeom>
              <a:avLst/>
              <a:gdLst>
                <a:gd name="T0" fmla="*/ 4 w 28"/>
                <a:gd name="T1" fmla="*/ 22 h 22"/>
                <a:gd name="T2" fmla="*/ 1 w 28"/>
                <a:gd name="T3" fmla="*/ 20 h 22"/>
                <a:gd name="T4" fmla="*/ 1 w 28"/>
                <a:gd name="T5" fmla="*/ 20 h 22"/>
                <a:gd name="T6" fmla="*/ 3 w 28"/>
                <a:gd name="T7" fmla="*/ 19 h 22"/>
                <a:gd name="T8" fmla="*/ 4 w 28"/>
                <a:gd name="T9" fmla="*/ 18 h 22"/>
                <a:gd name="T10" fmla="*/ 3 w 28"/>
                <a:gd name="T11" fmla="*/ 19 h 22"/>
                <a:gd name="T12" fmla="*/ 1 w 28"/>
                <a:gd name="T13" fmla="*/ 20 h 22"/>
                <a:gd name="T14" fmla="*/ 0 w 28"/>
                <a:gd name="T15" fmla="*/ 18 h 22"/>
                <a:gd name="T16" fmla="*/ 0 w 28"/>
                <a:gd name="T17" fmla="*/ 18 h 22"/>
                <a:gd name="T18" fmla="*/ 2 w 28"/>
                <a:gd name="T19" fmla="*/ 15 h 22"/>
                <a:gd name="T20" fmla="*/ 2 w 28"/>
                <a:gd name="T21" fmla="*/ 15 h 22"/>
                <a:gd name="T22" fmla="*/ 23 w 28"/>
                <a:gd name="T23" fmla="*/ 0 h 22"/>
                <a:gd name="T24" fmla="*/ 25 w 28"/>
                <a:gd name="T25" fmla="*/ 0 h 22"/>
                <a:gd name="T26" fmla="*/ 25 w 28"/>
                <a:gd name="T27" fmla="*/ 0 h 22"/>
                <a:gd name="T28" fmla="*/ 27 w 28"/>
                <a:gd name="T29" fmla="*/ 1 h 22"/>
                <a:gd name="T30" fmla="*/ 27 w 28"/>
                <a:gd name="T31" fmla="*/ 1 h 22"/>
                <a:gd name="T32" fmla="*/ 28 w 28"/>
                <a:gd name="T33" fmla="*/ 3 h 22"/>
                <a:gd name="T34" fmla="*/ 28 w 28"/>
                <a:gd name="T35" fmla="*/ 3 h 22"/>
                <a:gd name="T36" fmla="*/ 27 w 28"/>
                <a:gd name="T37" fmla="*/ 6 h 22"/>
                <a:gd name="T38" fmla="*/ 27 w 28"/>
                <a:gd name="T39" fmla="*/ 6 h 22"/>
                <a:gd name="T40" fmla="*/ 6 w 28"/>
                <a:gd name="T41" fmla="*/ 21 h 22"/>
                <a:gd name="T42" fmla="*/ 4 w 28"/>
                <a:gd name="T43" fmla="*/ 22 h 22"/>
                <a:gd name="T44" fmla="*/ 4 w 28"/>
                <a:gd name="T45" fmla="*/ 22 h 22"/>
                <a:gd name="T46" fmla="*/ 4 w 28"/>
                <a:gd name="T47" fmla="*/ 22 h 22"/>
                <a:gd name="T48" fmla="*/ 4 w 28"/>
                <a:gd name="T49" fmla="*/ 18 h 22"/>
                <a:gd name="T50" fmla="*/ 4 w 28"/>
                <a:gd name="T51" fmla="*/ 18 h 22"/>
                <a:gd name="T52" fmla="*/ 4 w 28"/>
                <a:gd name="T53"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22">
                  <a:moveTo>
                    <a:pt x="4" y="22"/>
                  </a:moveTo>
                  <a:cubicBezTo>
                    <a:pt x="3" y="22"/>
                    <a:pt x="2" y="21"/>
                    <a:pt x="1" y="20"/>
                  </a:cubicBezTo>
                  <a:cubicBezTo>
                    <a:pt x="1" y="20"/>
                    <a:pt x="1" y="20"/>
                    <a:pt x="1" y="20"/>
                  </a:cubicBezTo>
                  <a:cubicBezTo>
                    <a:pt x="3" y="19"/>
                    <a:pt x="3" y="19"/>
                    <a:pt x="3" y="19"/>
                  </a:cubicBezTo>
                  <a:cubicBezTo>
                    <a:pt x="4" y="18"/>
                    <a:pt x="4" y="18"/>
                    <a:pt x="4" y="18"/>
                  </a:cubicBezTo>
                  <a:cubicBezTo>
                    <a:pt x="3" y="19"/>
                    <a:pt x="3" y="19"/>
                    <a:pt x="3" y="19"/>
                  </a:cubicBezTo>
                  <a:cubicBezTo>
                    <a:pt x="1" y="20"/>
                    <a:pt x="1" y="20"/>
                    <a:pt x="1" y="20"/>
                  </a:cubicBezTo>
                  <a:cubicBezTo>
                    <a:pt x="0" y="20"/>
                    <a:pt x="0" y="19"/>
                    <a:pt x="0" y="18"/>
                  </a:cubicBezTo>
                  <a:cubicBezTo>
                    <a:pt x="0" y="18"/>
                    <a:pt x="0" y="18"/>
                    <a:pt x="0" y="18"/>
                  </a:cubicBezTo>
                  <a:cubicBezTo>
                    <a:pt x="0" y="17"/>
                    <a:pt x="1" y="16"/>
                    <a:pt x="2" y="15"/>
                  </a:cubicBezTo>
                  <a:cubicBezTo>
                    <a:pt x="2" y="15"/>
                    <a:pt x="2" y="15"/>
                    <a:pt x="2" y="15"/>
                  </a:cubicBezTo>
                  <a:cubicBezTo>
                    <a:pt x="23" y="0"/>
                    <a:pt x="23" y="0"/>
                    <a:pt x="23" y="0"/>
                  </a:cubicBezTo>
                  <a:cubicBezTo>
                    <a:pt x="23" y="0"/>
                    <a:pt x="24" y="0"/>
                    <a:pt x="25" y="0"/>
                  </a:cubicBezTo>
                  <a:cubicBezTo>
                    <a:pt x="25" y="0"/>
                    <a:pt x="25" y="0"/>
                    <a:pt x="25" y="0"/>
                  </a:cubicBezTo>
                  <a:cubicBezTo>
                    <a:pt x="26" y="0"/>
                    <a:pt x="27" y="0"/>
                    <a:pt x="27" y="1"/>
                  </a:cubicBezTo>
                  <a:cubicBezTo>
                    <a:pt x="27" y="1"/>
                    <a:pt x="27" y="1"/>
                    <a:pt x="27" y="1"/>
                  </a:cubicBezTo>
                  <a:cubicBezTo>
                    <a:pt x="28" y="2"/>
                    <a:pt x="28" y="3"/>
                    <a:pt x="28" y="3"/>
                  </a:cubicBezTo>
                  <a:cubicBezTo>
                    <a:pt x="28" y="3"/>
                    <a:pt x="28" y="3"/>
                    <a:pt x="28" y="3"/>
                  </a:cubicBezTo>
                  <a:cubicBezTo>
                    <a:pt x="28" y="4"/>
                    <a:pt x="28" y="5"/>
                    <a:pt x="27" y="6"/>
                  </a:cubicBezTo>
                  <a:cubicBezTo>
                    <a:pt x="27" y="6"/>
                    <a:pt x="27" y="6"/>
                    <a:pt x="27" y="6"/>
                  </a:cubicBezTo>
                  <a:cubicBezTo>
                    <a:pt x="6" y="21"/>
                    <a:pt x="6" y="21"/>
                    <a:pt x="6" y="21"/>
                  </a:cubicBezTo>
                  <a:cubicBezTo>
                    <a:pt x="5" y="21"/>
                    <a:pt x="5" y="22"/>
                    <a:pt x="4" y="22"/>
                  </a:cubicBezTo>
                  <a:cubicBezTo>
                    <a:pt x="4" y="22"/>
                    <a:pt x="4" y="22"/>
                    <a:pt x="4" y="22"/>
                  </a:cubicBezTo>
                  <a:cubicBezTo>
                    <a:pt x="4" y="22"/>
                    <a:pt x="4" y="22"/>
                    <a:pt x="4" y="22"/>
                  </a:cubicBezTo>
                  <a:close/>
                  <a:moveTo>
                    <a:pt x="4" y="18"/>
                  </a:moveTo>
                  <a:cubicBezTo>
                    <a:pt x="4" y="18"/>
                    <a:pt x="4" y="18"/>
                    <a:pt x="4" y="18"/>
                  </a:cubicBezTo>
                  <a:cubicBezTo>
                    <a:pt x="4" y="18"/>
                    <a:pt x="4" y="18"/>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85"/>
            <p:cNvSpPr/>
            <p:nvPr/>
          </p:nvSpPr>
          <p:spPr bwMode="auto">
            <a:xfrm>
              <a:off x="5845175" y="2616201"/>
              <a:ext cx="95250" cy="68263"/>
            </a:xfrm>
            <a:custGeom>
              <a:avLst/>
              <a:gdLst>
                <a:gd name="T0" fmla="*/ 0 w 18"/>
                <a:gd name="T1" fmla="*/ 12 h 13"/>
                <a:gd name="T2" fmla="*/ 1 w 18"/>
                <a:gd name="T3" fmla="*/ 10 h 13"/>
                <a:gd name="T4" fmla="*/ 1 w 18"/>
                <a:gd name="T5" fmla="*/ 10 h 13"/>
                <a:gd name="T6" fmla="*/ 16 w 18"/>
                <a:gd name="T7" fmla="*/ 1 h 13"/>
                <a:gd name="T8" fmla="*/ 18 w 18"/>
                <a:gd name="T9" fmla="*/ 1 h 13"/>
                <a:gd name="T10" fmla="*/ 18 w 18"/>
                <a:gd name="T11" fmla="*/ 1 h 13"/>
                <a:gd name="T12" fmla="*/ 17 w 18"/>
                <a:gd name="T13" fmla="*/ 3 h 13"/>
                <a:gd name="T14" fmla="*/ 17 w 18"/>
                <a:gd name="T15" fmla="*/ 3 h 13"/>
                <a:gd name="T16" fmla="*/ 2 w 18"/>
                <a:gd name="T17" fmla="*/ 12 h 13"/>
                <a:gd name="T18" fmla="*/ 2 w 18"/>
                <a:gd name="T19" fmla="*/ 13 h 13"/>
                <a:gd name="T20" fmla="*/ 2 w 18"/>
                <a:gd name="T21" fmla="*/ 13 h 13"/>
                <a:gd name="T22" fmla="*/ 0 w 18"/>
                <a:gd name="T23"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3">
                  <a:moveTo>
                    <a:pt x="0" y="12"/>
                  </a:moveTo>
                  <a:cubicBezTo>
                    <a:pt x="0" y="11"/>
                    <a:pt x="0" y="10"/>
                    <a:pt x="1" y="10"/>
                  </a:cubicBezTo>
                  <a:cubicBezTo>
                    <a:pt x="1" y="10"/>
                    <a:pt x="1" y="10"/>
                    <a:pt x="1" y="10"/>
                  </a:cubicBezTo>
                  <a:cubicBezTo>
                    <a:pt x="16" y="1"/>
                    <a:pt x="16" y="1"/>
                    <a:pt x="16" y="1"/>
                  </a:cubicBezTo>
                  <a:cubicBezTo>
                    <a:pt x="17" y="0"/>
                    <a:pt x="17" y="1"/>
                    <a:pt x="18" y="1"/>
                  </a:cubicBezTo>
                  <a:cubicBezTo>
                    <a:pt x="18" y="1"/>
                    <a:pt x="18" y="1"/>
                    <a:pt x="18" y="1"/>
                  </a:cubicBezTo>
                  <a:cubicBezTo>
                    <a:pt x="18" y="2"/>
                    <a:pt x="18" y="3"/>
                    <a:pt x="17" y="3"/>
                  </a:cubicBezTo>
                  <a:cubicBezTo>
                    <a:pt x="17" y="3"/>
                    <a:pt x="17" y="3"/>
                    <a:pt x="17" y="3"/>
                  </a:cubicBezTo>
                  <a:cubicBezTo>
                    <a:pt x="2" y="12"/>
                    <a:pt x="2" y="12"/>
                    <a:pt x="2" y="12"/>
                  </a:cubicBezTo>
                  <a:cubicBezTo>
                    <a:pt x="2" y="13"/>
                    <a:pt x="2" y="13"/>
                    <a:pt x="2" y="13"/>
                  </a:cubicBezTo>
                  <a:cubicBezTo>
                    <a:pt x="2" y="13"/>
                    <a:pt x="2" y="13"/>
                    <a:pt x="2" y="13"/>
                  </a:cubicBezTo>
                  <a:cubicBezTo>
                    <a:pt x="1" y="13"/>
                    <a:pt x="1" y="12"/>
                    <a:pt x="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86"/>
            <p:cNvSpPr/>
            <p:nvPr/>
          </p:nvSpPr>
          <p:spPr bwMode="auto">
            <a:xfrm>
              <a:off x="5835650" y="2611438"/>
              <a:ext cx="115888" cy="84138"/>
            </a:xfrm>
            <a:custGeom>
              <a:avLst/>
              <a:gdLst>
                <a:gd name="T0" fmla="*/ 4 w 22"/>
                <a:gd name="T1" fmla="*/ 16 h 16"/>
                <a:gd name="T2" fmla="*/ 1 w 22"/>
                <a:gd name="T3" fmla="*/ 14 h 16"/>
                <a:gd name="T4" fmla="*/ 1 w 22"/>
                <a:gd name="T5" fmla="*/ 14 h 16"/>
                <a:gd name="T6" fmla="*/ 2 w 22"/>
                <a:gd name="T7" fmla="*/ 13 h 16"/>
                <a:gd name="T8" fmla="*/ 1 w 22"/>
                <a:gd name="T9" fmla="*/ 14 h 16"/>
                <a:gd name="T10" fmla="*/ 0 w 22"/>
                <a:gd name="T11" fmla="*/ 12 h 16"/>
                <a:gd name="T12" fmla="*/ 0 w 22"/>
                <a:gd name="T13" fmla="*/ 12 h 16"/>
                <a:gd name="T14" fmla="*/ 2 w 22"/>
                <a:gd name="T15" fmla="*/ 9 h 16"/>
                <a:gd name="T16" fmla="*/ 2 w 22"/>
                <a:gd name="T17" fmla="*/ 9 h 16"/>
                <a:gd name="T18" fmla="*/ 17 w 22"/>
                <a:gd name="T19" fmla="*/ 0 h 16"/>
                <a:gd name="T20" fmla="*/ 19 w 22"/>
                <a:gd name="T21" fmla="*/ 0 h 16"/>
                <a:gd name="T22" fmla="*/ 19 w 22"/>
                <a:gd name="T23" fmla="*/ 0 h 16"/>
                <a:gd name="T24" fmla="*/ 22 w 22"/>
                <a:gd name="T25" fmla="*/ 1 h 16"/>
                <a:gd name="T26" fmla="*/ 22 w 22"/>
                <a:gd name="T27" fmla="*/ 1 h 16"/>
                <a:gd name="T28" fmla="*/ 22 w 22"/>
                <a:gd name="T29" fmla="*/ 3 h 16"/>
                <a:gd name="T30" fmla="*/ 22 w 22"/>
                <a:gd name="T31" fmla="*/ 3 h 16"/>
                <a:gd name="T32" fmla="*/ 20 w 22"/>
                <a:gd name="T33" fmla="*/ 6 h 16"/>
                <a:gd name="T34" fmla="*/ 20 w 22"/>
                <a:gd name="T35" fmla="*/ 6 h 16"/>
                <a:gd name="T36" fmla="*/ 6 w 22"/>
                <a:gd name="T37" fmla="*/ 15 h 16"/>
                <a:gd name="T38" fmla="*/ 4 w 22"/>
                <a:gd name="T39" fmla="*/ 16 h 16"/>
                <a:gd name="T40" fmla="*/ 4 w 22"/>
                <a:gd name="T41" fmla="*/ 16 h 16"/>
                <a:gd name="T42" fmla="*/ 4 w 22"/>
                <a:gd name="T4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16">
                  <a:moveTo>
                    <a:pt x="4" y="16"/>
                  </a:moveTo>
                  <a:cubicBezTo>
                    <a:pt x="3" y="16"/>
                    <a:pt x="1" y="15"/>
                    <a:pt x="1" y="14"/>
                  </a:cubicBezTo>
                  <a:cubicBezTo>
                    <a:pt x="1" y="14"/>
                    <a:pt x="1" y="14"/>
                    <a:pt x="1" y="14"/>
                  </a:cubicBezTo>
                  <a:cubicBezTo>
                    <a:pt x="2" y="13"/>
                    <a:pt x="2" y="13"/>
                    <a:pt x="2" y="13"/>
                  </a:cubicBezTo>
                  <a:cubicBezTo>
                    <a:pt x="1" y="14"/>
                    <a:pt x="1" y="14"/>
                    <a:pt x="1" y="14"/>
                  </a:cubicBezTo>
                  <a:cubicBezTo>
                    <a:pt x="0" y="13"/>
                    <a:pt x="0" y="13"/>
                    <a:pt x="0" y="12"/>
                  </a:cubicBezTo>
                  <a:cubicBezTo>
                    <a:pt x="0" y="12"/>
                    <a:pt x="0" y="12"/>
                    <a:pt x="0" y="12"/>
                  </a:cubicBezTo>
                  <a:cubicBezTo>
                    <a:pt x="0" y="11"/>
                    <a:pt x="1" y="10"/>
                    <a:pt x="2" y="9"/>
                  </a:cubicBezTo>
                  <a:cubicBezTo>
                    <a:pt x="2" y="9"/>
                    <a:pt x="2" y="9"/>
                    <a:pt x="2" y="9"/>
                  </a:cubicBezTo>
                  <a:cubicBezTo>
                    <a:pt x="17" y="0"/>
                    <a:pt x="17" y="0"/>
                    <a:pt x="17" y="0"/>
                  </a:cubicBezTo>
                  <a:cubicBezTo>
                    <a:pt x="17" y="0"/>
                    <a:pt x="18" y="0"/>
                    <a:pt x="19" y="0"/>
                  </a:cubicBezTo>
                  <a:cubicBezTo>
                    <a:pt x="19" y="0"/>
                    <a:pt x="19" y="0"/>
                    <a:pt x="19" y="0"/>
                  </a:cubicBezTo>
                  <a:cubicBezTo>
                    <a:pt x="20" y="0"/>
                    <a:pt x="21" y="0"/>
                    <a:pt x="22" y="1"/>
                  </a:cubicBezTo>
                  <a:cubicBezTo>
                    <a:pt x="22" y="1"/>
                    <a:pt x="22" y="1"/>
                    <a:pt x="22" y="1"/>
                  </a:cubicBezTo>
                  <a:cubicBezTo>
                    <a:pt x="22" y="2"/>
                    <a:pt x="22" y="2"/>
                    <a:pt x="22" y="3"/>
                  </a:cubicBezTo>
                  <a:cubicBezTo>
                    <a:pt x="22" y="3"/>
                    <a:pt x="22" y="3"/>
                    <a:pt x="22" y="3"/>
                  </a:cubicBezTo>
                  <a:cubicBezTo>
                    <a:pt x="22" y="4"/>
                    <a:pt x="21" y="5"/>
                    <a:pt x="20" y="6"/>
                  </a:cubicBezTo>
                  <a:cubicBezTo>
                    <a:pt x="20" y="6"/>
                    <a:pt x="20" y="6"/>
                    <a:pt x="20" y="6"/>
                  </a:cubicBezTo>
                  <a:cubicBezTo>
                    <a:pt x="6" y="15"/>
                    <a:pt x="6" y="15"/>
                    <a:pt x="6" y="15"/>
                  </a:cubicBezTo>
                  <a:cubicBezTo>
                    <a:pt x="5" y="15"/>
                    <a:pt x="4" y="16"/>
                    <a:pt x="4" y="16"/>
                  </a:cubicBezTo>
                  <a:cubicBezTo>
                    <a:pt x="4" y="16"/>
                    <a:pt x="4" y="16"/>
                    <a:pt x="4" y="16"/>
                  </a:cubicBezTo>
                  <a:cubicBezTo>
                    <a:pt x="4" y="16"/>
                    <a:pt x="4" y="16"/>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7"/>
            <p:cNvSpPr/>
            <p:nvPr/>
          </p:nvSpPr>
          <p:spPr bwMode="auto">
            <a:xfrm>
              <a:off x="5883275" y="2643188"/>
              <a:ext cx="73025" cy="41275"/>
            </a:xfrm>
            <a:custGeom>
              <a:avLst/>
              <a:gdLst>
                <a:gd name="T0" fmla="*/ 1 w 14"/>
                <a:gd name="T1" fmla="*/ 7 h 8"/>
                <a:gd name="T2" fmla="*/ 2 w 14"/>
                <a:gd name="T3" fmla="*/ 5 h 8"/>
                <a:gd name="T4" fmla="*/ 2 w 14"/>
                <a:gd name="T5" fmla="*/ 5 h 8"/>
                <a:gd name="T6" fmla="*/ 12 w 14"/>
                <a:gd name="T7" fmla="*/ 0 h 8"/>
                <a:gd name="T8" fmla="*/ 14 w 14"/>
                <a:gd name="T9" fmla="*/ 1 h 8"/>
                <a:gd name="T10" fmla="*/ 14 w 14"/>
                <a:gd name="T11" fmla="*/ 1 h 8"/>
                <a:gd name="T12" fmla="*/ 13 w 14"/>
                <a:gd name="T13" fmla="*/ 3 h 8"/>
                <a:gd name="T14" fmla="*/ 13 w 14"/>
                <a:gd name="T15" fmla="*/ 3 h 8"/>
                <a:gd name="T16" fmla="*/ 3 w 14"/>
                <a:gd name="T17" fmla="*/ 8 h 8"/>
                <a:gd name="T18" fmla="*/ 2 w 14"/>
                <a:gd name="T19" fmla="*/ 8 h 8"/>
                <a:gd name="T20" fmla="*/ 2 w 14"/>
                <a:gd name="T21" fmla="*/ 8 h 8"/>
                <a:gd name="T22" fmla="*/ 1 w 14"/>
                <a:gd name="T2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8">
                  <a:moveTo>
                    <a:pt x="1" y="7"/>
                  </a:moveTo>
                  <a:cubicBezTo>
                    <a:pt x="0" y="6"/>
                    <a:pt x="1" y="5"/>
                    <a:pt x="2" y="5"/>
                  </a:cubicBezTo>
                  <a:cubicBezTo>
                    <a:pt x="2" y="5"/>
                    <a:pt x="2" y="5"/>
                    <a:pt x="2" y="5"/>
                  </a:cubicBezTo>
                  <a:cubicBezTo>
                    <a:pt x="12" y="0"/>
                    <a:pt x="12" y="0"/>
                    <a:pt x="12" y="0"/>
                  </a:cubicBezTo>
                  <a:cubicBezTo>
                    <a:pt x="12" y="0"/>
                    <a:pt x="13" y="0"/>
                    <a:pt x="14" y="1"/>
                  </a:cubicBezTo>
                  <a:cubicBezTo>
                    <a:pt x="14" y="1"/>
                    <a:pt x="14" y="1"/>
                    <a:pt x="14" y="1"/>
                  </a:cubicBezTo>
                  <a:cubicBezTo>
                    <a:pt x="14" y="2"/>
                    <a:pt x="14" y="3"/>
                    <a:pt x="13" y="3"/>
                  </a:cubicBezTo>
                  <a:cubicBezTo>
                    <a:pt x="13" y="3"/>
                    <a:pt x="13" y="3"/>
                    <a:pt x="13" y="3"/>
                  </a:cubicBezTo>
                  <a:cubicBezTo>
                    <a:pt x="3" y="8"/>
                    <a:pt x="3" y="8"/>
                    <a:pt x="3" y="8"/>
                  </a:cubicBezTo>
                  <a:cubicBezTo>
                    <a:pt x="3" y="8"/>
                    <a:pt x="2" y="8"/>
                    <a:pt x="2" y="8"/>
                  </a:cubicBezTo>
                  <a:cubicBezTo>
                    <a:pt x="2" y="8"/>
                    <a:pt x="2" y="8"/>
                    <a:pt x="2" y="8"/>
                  </a:cubicBezTo>
                  <a:cubicBezTo>
                    <a:pt x="2" y="8"/>
                    <a:pt x="1" y="7"/>
                    <a:pt x="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88"/>
            <p:cNvSpPr/>
            <p:nvPr/>
          </p:nvSpPr>
          <p:spPr bwMode="auto">
            <a:xfrm>
              <a:off x="5876925" y="2632076"/>
              <a:ext cx="90488" cy="63500"/>
            </a:xfrm>
            <a:custGeom>
              <a:avLst/>
              <a:gdLst>
                <a:gd name="T0" fmla="*/ 0 w 17"/>
                <a:gd name="T1" fmla="*/ 10 h 12"/>
                <a:gd name="T2" fmla="*/ 2 w 17"/>
                <a:gd name="T3" fmla="*/ 9 h 12"/>
                <a:gd name="T4" fmla="*/ 0 w 17"/>
                <a:gd name="T5" fmla="*/ 10 h 12"/>
                <a:gd name="T6" fmla="*/ 0 w 17"/>
                <a:gd name="T7" fmla="*/ 8 h 12"/>
                <a:gd name="T8" fmla="*/ 0 w 17"/>
                <a:gd name="T9" fmla="*/ 8 h 12"/>
                <a:gd name="T10" fmla="*/ 2 w 17"/>
                <a:gd name="T11" fmla="*/ 5 h 12"/>
                <a:gd name="T12" fmla="*/ 2 w 17"/>
                <a:gd name="T13" fmla="*/ 5 h 12"/>
                <a:gd name="T14" fmla="*/ 12 w 17"/>
                <a:gd name="T15" fmla="*/ 0 h 12"/>
                <a:gd name="T16" fmla="*/ 13 w 17"/>
                <a:gd name="T17" fmla="*/ 0 h 12"/>
                <a:gd name="T18" fmla="*/ 13 w 17"/>
                <a:gd name="T19" fmla="*/ 0 h 12"/>
                <a:gd name="T20" fmla="*/ 17 w 17"/>
                <a:gd name="T21" fmla="*/ 2 h 12"/>
                <a:gd name="T22" fmla="*/ 17 w 17"/>
                <a:gd name="T23" fmla="*/ 2 h 12"/>
                <a:gd name="T24" fmla="*/ 17 w 17"/>
                <a:gd name="T25" fmla="*/ 4 h 12"/>
                <a:gd name="T26" fmla="*/ 17 w 17"/>
                <a:gd name="T27" fmla="*/ 4 h 12"/>
                <a:gd name="T28" fmla="*/ 15 w 17"/>
                <a:gd name="T29" fmla="*/ 7 h 12"/>
                <a:gd name="T30" fmla="*/ 15 w 17"/>
                <a:gd name="T31" fmla="*/ 7 h 12"/>
                <a:gd name="T32" fmla="*/ 5 w 17"/>
                <a:gd name="T33" fmla="*/ 11 h 12"/>
                <a:gd name="T34" fmla="*/ 3 w 17"/>
                <a:gd name="T35" fmla="*/ 12 h 12"/>
                <a:gd name="T36" fmla="*/ 3 w 17"/>
                <a:gd name="T37" fmla="*/ 12 h 12"/>
                <a:gd name="T38" fmla="*/ 0 w 17"/>
                <a:gd name="T3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2">
                  <a:moveTo>
                    <a:pt x="0" y="10"/>
                  </a:moveTo>
                  <a:cubicBezTo>
                    <a:pt x="2" y="9"/>
                    <a:pt x="2" y="9"/>
                    <a:pt x="2" y="9"/>
                  </a:cubicBezTo>
                  <a:cubicBezTo>
                    <a:pt x="0" y="10"/>
                    <a:pt x="0" y="10"/>
                    <a:pt x="0" y="10"/>
                  </a:cubicBezTo>
                  <a:cubicBezTo>
                    <a:pt x="0" y="9"/>
                    <a:pt x="0" y="9"/>
                    <a:pt x="0" y="8"/>
                  </a:cubicBezTo>
                  <a:cubicBezTo>
                    <a:pt x="0" y="8"/>
                    <a:pt x="0" y="8"/>
                    <a:pt x="0" y="8"/>
                  </a:cubicBezTo>
                  <a:cubicBezTo>
                    <a:pt x="0" y="7"/>
                    <a:pt x="0" y="5"/>
                    <a:pt x="2" y="5"/>
                  </a:cubicBezTo>
                  <a:cubicBezTo>
                    <a:pt x="2" y="5"/>
                    <a:pt x="2" y="5"/>
                    <a:pt x="2" y="5"/>
                  </a:cubicBezTo>
                  <a:cubicBezTo>
                    <a:pt x="12" y="0"/>
                    <a:pt x="12" y="0"/>
                    <a:pt x="12" y="0"/>
                  </a:cubicBezTo>
                  <a:cubicBezTo>
                    <a:pt x="12" y="0"/>
                    <a:pt x="13" y="0"/>
                    <a:pt x="13" y="0"/>
                  </a:cubicBezTo>
                  <a:cubicBezTo>
                    <a:pt x="13" y="0"/>
                    <a:pt x="13" y="0"/>
                    <a:pt x="13" y="0"/>
                  </a:cubicBezTo>
                  <a:cubicBezTo>
                    <a:pt x="15" y="0"/>
                    <a:pt x="16" y="1"/>
                    <a:pt x="17" y="2"/>
                  </a:cubicBezTo>
                  <a:cubicBezTo>
                    <a:pt x="17" y="2"/>
                    <a:pt x="17" y="2"/>
                    <a:pt x="17" y="2"/>
                  </a:cubicBezTo>
                  <a:cubicBezTo>
                    <a:pt x="17" y="3"/>
                    <a:pt x="17" y="3"/>
                    <a:pt x="17" y="4"/>
                  </a:cubicBezTo>
                  <a:cubicBezTo>
                    <a:pt x="17" y="4"/>
                    <a:pt x="17" y="4"/>
                    <a:pt x="17" y="4"/>
                  </a:cubicBezTo>
                  <a:cubicBezTo>
                    <a:pt x="17" y="5"/>
                    <a:pt x="16" y="6"/>
                    <a:pt x="15" y="7"/>
                  </a:cubicBezTo>
                  <a:cubicBezTo>
                    <a:pt x="15" y="7"/>
                    <a:pt x="15" y="7"/>
                    <a:pt x="15" y="7"/>
                  </a:cubicBezTo>
                  <a:cubicBezTo>
                    <a:pt x="5" y="11"/>
                    <a:pt x="5" y="11"/>
                    <a:pt x="5" y="11"/>
                  </a:cubicBezTo>
                  <a:cubicBezTo>
                    <a:pt x="4" y="12"/>
                    <a:pt x="4" y="12"/>
                    <a:pt x="3" y="12"/>
                  </a:cubicBezTo>
                  <a:cubicBezTo>
                    <a:pt x="3" y="12"/>
                    <a:pt x="3" y="12"/>
                    <a:pt x="3" y="12"/>
                  </a:cubicBezTo>
                  <a:cubicBezTo>
                    <a:pt x="2" y="12"/>
                    <a:pt x="1" y="11"/>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89"/>
            <p:cNvSpPr/>
            <p:nvPr/>
          </p:nvSpPr>
          <p:spPr bwMode="auto">
            <a:xfrm>
              <a:off x="5765800" y="3016251"/>
              <a:ext cx="285750" cy="142875"/>
            </a:xfrm>
            <a:custGeom>
              <a:avLst/>
              <a:gdLst>
                <a:gd name="T0" fmla="*/ 0 w 54"/>
                <a:gd name="T1" fmla="*/ 15 h 27"/>
                <a:gd name="T2" fmla="*/ 0 w 54"/>
                <a:gd name="T3" fmla="*/ 15 h 27"/>
                <a:gd name="T4" fmla="*/ 1 w 54"/>
                <a:gd name="T5" fmla="*/ 13 h 27"/>
                <a:gd name="T6" fmla="*/ 1 w 54"/>
                <a:gd name="T7" fmla="*/ 13 h 27"/>
                <a:gd name="T8" fmla="*/ 3 w 54"/>
                <a:gd name="T9" fmla="*/ 14 h 27"/>
                <a:gd name="T10" fmla="*/ 3 w 54"/>
                <a:gd name="T11" fmla="*/ 14 h 27"/>
                <a:gd name="T12" fmla="*/ 4 w 54"/>
                <a:gd name="T13" fmla="*/ 15 h 27"/>
                <a:gd name="T14" fmla="*/ 4 w 54"/>
                <a:gd name="T15" fmla="*/ 15 h 27"/>
                <a:gd name="T16" fmla="*/ 7 w 54"/>
                <a:gd name="T17" fmla="*/ 18 h 27"/>
                <a:gd name="T18" fmla="*/ 7 w 54"/>
                <a:gd name="T19" fmla="*/ 18 h 27"/>
                <a:gd name="T20" fmla="*/ 22 w 54"/>
                <a:gd name="T21" fmla="*/ 23 h 27"/>
                <a:gd name="T22" fmla="*/ 22 w 54"/>
                <a:gd name="T23" fmla="*/ 23 h 27"/>
                <a:gd name="T24" fmla="*/ 24 w 54"/>
                <a:gd name="T25" fmla="*/ 23 h 27"/>
                <a:gd name="T26" fmla="*/ 24 w 54"/>
                <a:gd name="T27" fmla="*/ 23 h 27"/>
                <a:gd name="T28" fmla="*/ 50 w 54"/>
                <a:gd name="T29" fmla="*/ 12 h 27"/>
                <a:gd name="T30" fmla="*/ 50 w 54"/>
                <a:gd name="T31" fmla="*/ 12 h 27"/>
                <a:gd name="T32" fmla="*/ 51 w 54"/>
                <a:gd name="T33" fmla="*/ 5 h 27"/>
                <a:gd name="T34" fmla="*/ 51 w 54"/>
                <a:gd name="T35" fmla="*/ 5 h 27"/>
                <a:gd name="T36" fmla="*/ 51 w 54"/>
                <a:gd name="T37" fmla="*/ 2 h 27"/>
                <a:gd name="T38" fmla="*/ 51 w 54"/>
                <a:gd name="T39" fmla="*/ 2 h 27"/>
                <a:gd name="T40" fmla="*/ 52 w 54"/>
                <a:gd name="T41" fmla="*/ 0 h 27"/>
                <a:gd name="T42" fmla="*/ 52 w 54"/>
                <a:gd name="T43" fmla="*/ 0 h 27"/>
                <a:gd name="T44" fmla="*/ 54 w 54"/>
                <a:gd name="T45" fmla="*/ 2 h 27"/>
                <a:gd name="T46" fmla="*/ 54 w 54"/>
                <a:gd name="T47" fmla="*/ 2 h 27"/>
                <a:gd name="T48" fmla="*/ 54 w 54"/>
                <a:gd name="T49" fmla="*/ 5 h 27"/>
                <a:gd name="T50" fmla="*/ 54 w 54"/>
                <a:gd name="T51" fmla="*/ 5 h 27"/>
                <a:gd name="T52" fmla="*/ 52 w 54"/>
                <a:gd name="T53" fmla="*/ 14 h 27"/>
                <a:gd name="T54" fmla="*/ 52 w 54"/>
                <a:gd name="T55" fmla="*/ 14 h 27"/>
                <a:gd name="T56" fmla="*/ 24 w 54"/>
                <a:gd name="T57" fmla="*/ 26 h 27"/>
                <a:gd name="T58" fmla="*/ 24 w 54"/>
                <a:gd name="T59" fmla="*/ 26 h 27"/>
                <a:gd name="T60" fmla="*/ 22 w 54"/>
                <a:gd name="T61" fmla="*/ 27 h 27"/>
                <a:gd name="T62" fmla="*/ 22 w 54"/>
                <a:gd name="T63" fmla="*/ 27 h 27"/>
                <a:gd name="T64" fmla="*/ 0 w 54"/>
                <a:gd name="T6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27">
                  <a:moveTo>
                    <a:pt x="0" y="15"/>
                  </a:moveTo>
                  <a:cubicBezTo>
                    <a:pt x="0" y="15"/>
                    <a:pt x="0" y="15"/>
                    <a:pt x="0" y="15"/>
                  </a:cubicBezTo>
                  <a:cubicBezTo>
                    <a:pt x="0" y="14"/>
                    <a:pt x="0" y="13"/>
                    <a:pt x="1" y="13"/>
                  </a:cubicBezTo>
                  <a:cubicBezTo>
                    <a:pt x="1" y="13"/>
                    <a:pt x="1" y="13"/>
                    <a:pt x="1" y="13"/>
                  </a:cubicBezTo>
                  <a:cubicBezTo>
                    <a:pt x="1" y="13"/>
                    <a:pt x="2" y="13"/>
                    <a:pt x="3" y="14"/>
                  </a:cubicBezTo>
                  <a:cubicBezTo>
                    <a:pt x="3" y="14"/>
                    <a:pt x="3" y="14"/>
                    <a:pt x="3" y="14"/>
                  </a:cubicBezTo>
                  <a:cubicBezTo>
                    <a:pt x="3" y="14"/>
                    <a:pt x="3" y="14"/>
                    <a:pt x="4" y="15"/>
                  </a:cubicBezTo>
                  <a:cubicBezTo>
                    <a:pt x="4" y="15"/>
                    <a:pt x="4" y="15"/>
                    <a:pt x="4" y="15"/>
                  </a:cubicBezTo>
                  <a:cubicBezTo>
                    <a:pt x="5" y="16"/>
                    <a:pt x="6" y="17"/>
                    <a:pt x="7" y="18"/>
                  </a:cubicBezTo>
                  <a:cubicBezTo>
                    <a:pt x="7" y="18"/>
                    <a:pt x="7" y="18"/>
                    <a:pt x="7" y="18"/>
                  </a:cubicBezTo>
                  <a:cubicBezTo>
                    <a:pt x="10" y="21"/>
                    <a:pt x="15" y="23"/>
                    <a:pt x="22" y="23"/>
                  </a:cubicBezTo>
                  <a:cubicBezTo>
                    <a:pt x="22" y="23"/>
                    <a:pt x="22" y="23"/>
                    <a:pt x="22" y="23"/>
                  </a:cubicBezTo>
                  <a:cubicBezTo>
                    <a:pt x="23" y="23"/>
                    <a:pt x="23" y="23"/>
                    <a:pt x="24" y="23"/>
                  </a:cubicBezTo>
                  <a:cubicBezTo>
                    <a:pt x="24" y="23"/>
                    <a:pt x="24" y="23"/>
                    <a:pt x="24" y="23"/>
                  </a:cubicBezTo>
                  <a:cubicBezTo>
                    <a:pt x="39" y="22"/>
                    <a:pt x="48" y="15"/>
                    <a:pt x="50" y="12"/>
                  </a:cubicBezTo>
                  <a:cubicBezTo>
                    <a:pt x="50" y="12"/>
                    <a:pt x="50" y="12"/>
                    <a:pt x="50" y="12"/>
                  </a:cubicBezTo>
                  <a:cubicBezTo>
                    <a:pt x="51" y="10"/>
                    <a:pt x="51" y="7"/>
                    <a:pt x="51" y="5"/>
                  </a:cubicBezTo>
                  <a:cubicBezTo>
                    <a:pt x="51" y="5"/>
                    <a:pt x="51" y="5"/>
                    <a:pt x="51" y="5"/>
                  </a:cubicBezTo>
                  <a:cubicBezTo>
                    <a:pt x="51" y="3"/>
                    <a:pt x="51" y="2"/>
                    <a:pt x="51" y="2"/>
                  </a:cubicBezTo>
                  <a:cubicBezTo>
                    <a:pt x="51" y="2"/>
                    <a:pt x="51" y="2"/>
                    <a:pt x="51" y="2"/>
                  </a:cubicBezTo>
                  <a:cubicBezTo>
                    <a:pt x="51" y="1"/>
                    <a:pt x="51" y="0"/>
                    <a:pt x="52" y="0"/>
                  </a:cubicBezTo>
                  <a:cubicBezTo>
                    <a:pt x="52" y="0"/>
                    <a:pt x="52" y="0"/>
                    <a:pt x="52" y="0"/>
                  </a:cubicBezTo>
                  <a:cubicBezTo>
                    <a:pt x="53" y="0"/>
                    <a:pt x="54" y="1"/>
                    <a:pt x="54" y="2"/>
                  </a:cubicBezTo>
                  <a:cubicBezTo>
                    <a:pt x="54" y="2"/>
                    <a:pt x="54" y="2"/>
                    <a:pt x="54" y="2"/>
                  </a:cubicBezTo>
                  <a:cubicBezTo>
                    <a:pt x="54" y="2"/>
                    <a:pt x="54" y="3"/>
                    <a:pt x="54" y="5"/>
                  </a:cubicBezTo>
                  <a:cubicBezTo>
                    <a:pt x="54" y="5"/>
                    <a:pt x="54" y="5"/>
                    <a:pt x="54" y="5"/>
                  </a:cubicBezTo>
                  <a:cubicBezTo>
                    <a:pt x="54" y="7"/>
                    <a:pt x="54" y="11"/>
                    <a:pt x="52" y="14"/>
                  </a:cubicBezTo>
                  <a:cubicBezTo>
                    <a:pt x="52" y="14"/>
                    <a:pt x="52" y="14"/>
                    <a:pt x="52" y="14"/>
                  </a:cubicBezTo>
                  <a:cubicBezTo>
                    <a:pt x="49" y="18"/>
                    <a:pt x="40" y="25"/>
                    <a:pt x="24" y="26"/>
                  </a:cubicBezTo>
                  <a:cubicBezTo>
                    <a:pt x="24" y="26"/>
                    <a:pt x="24" y="26"/>
                    <a:pt x="24" y="26"/>
                  </a:cubicBezTo>
                  <a:cubicBezTo>
                    <a:pt x="23" y="26"/>
                    <a:pt x="23" y="27"/>
                    <a:pt x="22" y="27"/>
                  </a:cubicBezTo>
                  <a:cubicBezTo>
                    <a:pt x="22" y="27"/>
                    <a:pt x="22" y="27"/>
                    <a:pt x="22" y="27"/>
                  </a:cubicBezTo>
                  <a:cubicBezTo>
                    <a:pt x="7" y="26"/>
                    <a:pt x="0" y="15"/>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90"/>
            <p:cNvSpPr>
              <a:spLocks noEditPoints="1"/>
            </p:cNvSpPr>
            <p:nvPr/>
          </p:nvSpPr>
          <p:spPr bwMode="auto">
            <a:xfrm>
              <a:off x="5756275" y="3006726"/>
              <a:ext cx="306388" cy="161925"/>
            </a:xfrm>
            <a:custGeom>
              <a:avLst/>
              <a:gdLst>
                <a:gd name="T0" fmla="*/ 4 w 58"/>
                <a:gd name="T1" fmla="*/ 23 h 31"/>
                <a:gd name="T2" fmla="*/ 4 w 58"/>
                <a:gd name="T3" fmla="*/ 24 h 31"/>
                <a:gd name="T4" fmla="*/ 0 w 58"/>
                <a:gd name="T5" fmla="*/ 18 h 31"/>
                <a:gd name="T6" fmla="*/ 0 w 58"/>
                <a:gd name="T7" fmla="*/ 16 h 31"/>
                <a:gd name="T8" fmla="*/ 0 w 58"/>
                <a:gd name="T9" fmla="*/ 16 h 31"/>
                <a:gd name="T10" fmla="*/ 0 w 58"/>
                <a:gd name="T11" fmla="*/ 15 h 31"/>
                <a:gd name="T12" fmla="*/ 0 w 58"/>
                <a:gd name="T13" fmla="*/ 15 h 31"/>
                <a:gd name="T14" fmla="*/ 0 w 58"/>
                <a:gd name="T15" fmla="*/ 10 h 31"/>
                <a:gd name="T16" fmla="*/ 2 w 58"/>
                <a:gd name="T17" fmla="*/ 13 h 31"/>
                <a:gd name="T18" fmla="*/ 3 w 58"/>
                <a:gd name="T19" fmla="*/ 13 h 31"/>
                <a:gd name="T20" fmla="*/ 3 w 58"/>
                <a:gd name="T21" fmla="*/ 13 h 31"/>
                <a:gd name="T22" fmla="*/ 6 w 58"/>
                <a:gd name="T23" fmla="*/ 14 h 31"/>
                <a:gd name="T24" fmla="*/ 6 w 58"/>
                <a:gd name="T25" fmla="*/ 14 h 31"/>
                <a:gd name="T26" fmla="*/ 6 w 58"/>
                <a:gd name="T27" fmla="*/ 14 h 31"/>
                <a:gd name="T28" fmla="*/ 6 w 58"/>
                <a:gd name="T29" fmla="*/ 14 h 31"/>
                <a:gd name="T30" fmla="*/ 6 w 58"/>
                <a:gd name="T31" fmla="*/ 14 h 31"/>
                <a:gd name="T32" fmla="*/ 6 w 58"/>
                <a:gd name="T33" fmla="*/ 14 h 31"/>
                <a:gd name="T34" fmla="*/ 6 w 58"/>
                <a:gd name="T35" fmla="*/ 14 h 31"/>
                <a:gd name="T36" fmla="*/ 6 w 58"/>
                <a:gd name="T37" fmla="*/ 15 h 31"/>
                <a:gd name="T38" fmla="*/ 6 w 58"/>
                <a:gd name="T39" fmla="*/ 15 h 31"/>
                <a:gd name="T40" fmla="*/ 7 w 58"/>
                <a:gd name="T41" fmla="*/ 15 h 31"/>
                <a:gd name="T42" fmla="*/ 7 w 58"/>
                <a:gd name="T43" fmla="*/ 15 h 31"/>
                <a:gd name="T44" fmla="*/ 7 w 58"/>
                <a:gd name="T45" fmla="*/ 16 h 31"/>
                <a:gd name="T46" fmla="*/ 7 w 58"/>
                <a:gd name="T47" fmla="*/ 16 h 31"/>
                <a:gd name="T48" fmla="*/ 11 w 58"/>
                <a:gd name="T49" fmla="*/ 19 h 31"/>
                <a:gd name="T50" fmla="*/ 11 w 58"/>
                <a:gd name="T51" fmla="*/ 19 h 31"/>
                <a:gd name="T52" fmla="*/ 24 w 58"/>
                <a:gd name="T53" fmla="*/ 23 h 31"/>
                <a:gd name="T54" fmla="*/ 24 w 58"/>
                <a:gd name="T55" fmla="*/ 23 h 31"/>
                <a:gd name="T56" fmla="*/ 26 w 58"/>
                <a:gd name="T57" fmla="*/ 23 h 31"/>
                <a:gd name="T58" fmla="*/ 26 w 58"/>
                <a:gd name="T59" fmla="*/ 23 h 31"/>
                <a:gd name="T60" fmla="*/ 50 w 58"/>
                <a:gd name="T61" fmla="*/ 13 h 31"/>
                <a:gd name="T62" fmla="*/ 50 w 58"/>
                <a:gd name="T63" fmla="*/ 13 h 31"/>
                <a:gd name="T64" fmla="*/ 51 w 58"/>
                <a:gd name="T65" fmla="*/ 7 h 31"/>
                <a:gd name="T66" fmla="*/ 51 w 58"/>
                <a:gd name="T67" fmla="*/ 7 h 31"/>
                <a:gd name="T68" fmla="*/ 51 w 58"/>
                <a:gd name="T69" fmla="*/ 7 h 31"/>
                <a:gd name="T70" fmla="*/ 51 w 58"/>
                <a:gd name="T71" fmla="*/ 7 h 31"/>
                <a:gd name="T72" fmla="*/ 51 w 58"/>
                <a:gd name="T73" fmla="*/ 4 h 31"/>
                <a:gd name="T74" fmla="*/ 51 w 58"/>
                <a:gd name="T75" fmla="*/ 4 h 31"/>
                <a:gd name="T76" fmla="*/ 51 w 58"/>
                <a:gd name="T77" fmla="*/ 4 h 31"/>
                <a:gd name="T78" fmla="*/ 51 w 58"/>
                <a:gd name="T79" fmla="*/ 4 h 31"/>
                <a:gd name="T80" fmla="*/ 54 w 58"/>
                <a:gd name="T81" fmla="*/ 0 h 31"/>
                <a:gd name="T82" fmla="*/ 54 w 58"/>
                <a:gd name="T83" fmla="*/ 0 h 31"/>
                <a:gd name="T84" fmla="*/ 54 w 58"/>
                <a:gd name="T85" fmla="*/ 0 h 31"/>
                <a:gd name="T86" fmla="*/ 54 w 58"/>
                <a:gd name="T87" fmla="*/ 0 h 31"/>
                <a:gd name="T88" fmla="*/ 58 w 58"/>
                <a:gd name="T89" fmla="*/ 4 h 31"/>
                <a:gd name="T90" fmla="*/ 58 w 58"/>
                <a:gd name="T91" fmla="*/ 4 h 31"/>
                <a:gd name="T92" fmla="*/ 58 w 58"/>
                <a:gd name="T93" fmla="*/ 4 h 31"/>
                <a:gd name="T94" fmla="*/ 58 w 58"/>
                <a:gd name="T95" fmla="*/ 4 h 31"/>
                <a:gd name="T96" fmla="*/ 58 w 58"/>
                <a:gd name="T97" fmla="*/ 4 h 31"/>
                <a:gd name="T98" fmla="*/ 58 w 58"/>
                <a:gd name="T99" fmla="*/ 7 h 31"/>
                <a:gd name="T100" fmla="*/ 58 w 58"/>
                <a:gd name="T101" fmla="*/ 7 h 31"/>
                <a:gd name="T102" fmla="*/ 56 w 58"/>
                <a:gd name="T103" fmla="*/ 17 h 31"/>
                <a:gd name="T104" fmla="*/ 56 w 58"/>
                <a:gd name="T105" fmla="*/ 17 h 31"/>
                <a:gd name="T106" fmla="*/ 26 w 58"/>
                <a:gd name="T107" fmla="*/ 30 h 31"/>
                <a:gd name="T108" fmla="*/ 26 w 58"/>
                <a:gd name="T109" fmla="*/ 30 h 31"/>
                <a:gd name="T110" fmla="*/ 24 w 58"/>
                <a:gd name="T111" fmla="*/ 31 h 31"/>
                <a:gd name="T112" fmla="*/ 24 w 58"/>
                <a:gd name="T113" fmla="*/ 31 h 31"/>
                <a:gd name="T114" fmla="*/ 4 w 58"/>
                <a:gd name="T115" fmla="*/ 23 h 31"/>
                <a:gd name="T116" fmla="*/ 0 w 58"/>
                <a:gd name="T117" fmla="*/ 18 h 31"/>
                <a:gd name="T118" fmla="*/ 2 w 58"/>
                <a:gd name="T119" fmla="*/ 17 h 31"/>
                <a:gd name="T120" fmla="*/ 0 w 58"/>
                <a:gd name="T121"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 h="31">
                  <a:moveTo>
                    <a:pt x="4" y="23"/>
                  </a:moveTo>
                  <a:cubicBezTo>
                    <a:pt x="4" y="24"/>
                    <a:pt x="4" y="24"/>
                    <a:pt x="4" y="24"/>
                  </a:cubicBezTo>
                  <a:cubicBezTo>
                    <a:pt x="0" y="18"/>
                    <a:pt x="0" y="18"/>
                    <a:pt x="0" y="18"/>
                  </a:cubicBezTo>
                  <a:cubicBezTo>
                    <a:pt x="0" y="18"/>
                    <a:pt x="0" y="17"/>
                    <a:pt x="0" y="16"/>
                  </a:cubicBezTo>
                  <a:cubicBezTo>
                    <a:pt x="0" y="16"/>
                    <a:pt x="0" y="16"/>
                    <a:pt x="0" y="16"/>
                  </a:cubicBezTo>
                  <a:cubicBezTo>
                    <a:pt x="0" y="16"/>
                    <a:pt x="0" y="15"/>
                    <a:pt x="0" y="15"/>
                  </a:cubicBezTo>
                  <a:cubicBezTo>
                    <a:pt x="0" y="15"/>
                    <a:pt x="0" y="15"/>
                    <a:pt x="0" y="15"/>
                  </a:cubicBezTo>
                  <a:cubicBezTo>
                    <a:pt x="0" y="10"/>
                    <a:pt x="0" y="10"/>
                    <a:pt x="0" y="10"/>
                  </a:cubicBezTo>
                  <a:cubicBezTo>
                    <a:pt x="2" y="13"/>
                    <a:pt x="2" y="13"/>
                    <a:pt x="2" y="13"/>
                  </a:cubicBezTo>
                  <a:cubicBezTo>
                    <a:pt x="2" y="13"/>
                    <a:pt x="3" y="13"/>
                    <a:pt x="3" y="13"/>
                  </a:cubicBezTo>
                  <a:cubicBezTo>
                    <a:pt x="3" y="13"/>
                    <a:pt x="3" y="13"/>
                    <a:pt x="3" y="13"/>
                  </a:cubicBezTo>
                  <a:cubicBezTo>
                    <a:pt x="5" y="13"/>
                    <a:pt x="6" y="13"/>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5"/>
                    <a:pt x="6" y="15"/>
                    <a:pt x="6" y="15"/>
                  </a:cubicBezTo>
                  <a:cubicBezTo>
                    <a:pt x="6" y="15"/>
                    <a:pt x="6" y="15"/>
                    <a:pt x="6" y="15"/>
                  </a:cubicBezTo>
                  <a:cubicBezTo>
                    <a:pt x="6" y="15"/>
                    <a:pt x="7" y="15"/>
                    <a:pt x="7" y="15"/>
                  </a:cubicBezTo>
                  <a:cubicBezTo>
                    <a:pt x="7" y="15"/>
                    <a:pt x="7" y="15"/>
                    <a:pt x="7" y="15"/>
                  </a:cubicBezTo>
                  <a:cubicBezTo>
                    <a:pt x="7" y="15"/>
                    <a:pt x="7" y="15"/>
                    <a:pt x="7" y="16"/>
                  </a:cubicBezTo>
                  <a:cubicBezTo>
                    <a:pt x="7" y="16"/>
                    <a:pt x="7" y="16"/>
                    <a:pt x="7" y="16"/>
                  </a:cubicBezTo>
                  <a:cubicBezTo>
                    <a:pt x="8" y="17"/>
                    <a:pt x="9" y="18"/>
                    <a:pt x="11" y="19"/>
                  </a:cubicBezTo>
                  <a:cubicBezTo>
                    <a:pt x="11" y="19"/>
                    <a:pt x="11" y="19"/>
                    <a:pt x="11" y="19"/>
                  </a:cubicBezTo>
                  <a:cubicBezTo>
                    <a:pt x="13" y="21"/>
                    <a:pt x="18" y="23"/>
                    <a:pt x="24" y="23"/>
                  </a:cubicBezTo>
                  <a:cubicBezTo>
                    <a:pt x="24" y="23"/>
                    <a:pt x="24" y="23"/>
                    <a:pt x="24" y="23"/>
                  </a:cubicBezTo>
                  <a:cubicBezTo>
                    <a:pt x="25" y="23"/>
                    <a:pt x="25" y="23"/>
                    <a:pt x="26" y="23"/>
                  </a:cubicBezTo>
                  <a:cubicBezTo>
                    <a:pt x="26" y="23"/>
                    <a:pt x="26" y="23"/>
                    <a:pt x="26" y="23"/>
                  </a:cubicBezTo>
                  <a:cubicBezTo>
                    <a:pt x="40" y="22"/>
                    <a:pt x="48" y="15"/>
                    <a:pt x="50" y="13"/>
                  </a:cubicBezTo>
                  <a:cubicBezTo>
                    <a:pt x="50" y="13"/>
                    <a:pt x="50" y="13"/>
                    <a:pt x="50" y="13"/>
                  </a:cubicBezTo>
                  <a:cubicBezTo>
                    <a:pt x="50" y="12"/>
                    <a:pt x="51" y="9"/>
                    <a:pt x="51" y="7"/>
                  </a:cubicBezTo>
                  <a:cubicBezTo>
                    <a:pt x="51" y="7"/>
                    <a:pt x="51" y="7"/>
                    <a:pt x="51" y="7"/>
                  </a:cubicBezTo>
                  <a:cubicBezTo>
                    <a:pt x="51" y="7"/>
                    <a:pt x="51" y="7"/>
                    <a:pt x="51" y="7"/>
                  </a:cubicBezTo>
                  <a:cubicBezTo>
                    <a:pt x="51" y="7"/>
                    <a:pt x="51" y="7"/>
                    <a:pt x="51" y="7"/>
                  </a:cubicBezTo>
                  <a:cubicBezTo>
                    <a:pt x="51" y="5"/>
                    <a:pt x="51" y="4"/>
                    <a:pt x="51" y="4"/>
                  </a:cubicBezTo>
                  <a:cubicBezTo>
                    <a:pt x="51" y="4"/>
                    <a:pt x="51" y="4"/>
                    <a:pt x="51" y="4"/>
                  </a:cubicBezTo>
                  <a:cubicBezTo>
                    <a:pt x="51" y="4"/>
                    <a:pt x="51" y="4"/>
                    <a:pt x="51" y="4"/>
                  </a:cubicBezTo>
                  <a:cubicBezTo>
                    <a:pt x="51" y="4"/>
                    <a:pt x="51" y="4"/>
                    <a:pt x="51" y="4"/>
                  </a:cubicBezTo>
                  <a:cubicBezTo>
                    <a:pt x="51" y="2"/>
                    <a:pt x="52" y="0"/>
                    <a:pt x="54" y="0"/>
                  </a:cubicBezTo>
                  <a:cubicBezTo>
                    <a:pt x="54" y="0"/>
                    <a:pt x="54" y="0"/>
                    <a:pt x="54" y="0"/>
                  </a:cubicBezTo>
                  <a:cubicBezTo>
                    <a:pt x="54" y="0"/>
                    <a:pt x="54" y="0"/>
                    <a:pt x="54" y="0"/>
                  </a:cubicBezTo>
                  <a:cubicBezTo>
                    <a:pt x="54" y="0"/>
                    <a:pt x="54" y="0"/>
                    <a:pt x="54" y="0"/>
                  </a:cubicBezTo>
                  <a:cubicBezTo>
                    <a:pt x="56" y="0"/>
                    <a:pt x="58" y="2"/>
                    <a:pt x="58" y="4"/>
                  </a:cubicBezTo>
                  <a:cubicBezTo>
                    <a:pt x="58" y="4"/>
                    <a:pt x="58" y="4"/>
                    <a:pt x="58" y="4"/>
                  </a:cubicBezTo>
                  <a:cubicBezTo>
                    <a:pt x="58" y="4"/>
                    <a:pt x="58" y="4"/>
                    <a:pt x="58" y="4"/>
                  </a:cubicBezTo>
                  <a:cubicBezTo>
                    <a:pt x="58" y="4"/>
                    <a:pt x="58" y="4"/>
                    <a:pt x="58" y="4"/>
                  </a:cubicBezTo>
                  <a:cubicBezTo>
                    <a:pt x="58" y="4"/>
                    <a:pt x="58" y="4"/>
                    <a:pt x="58" y="4"/>
                  </a:cubicBezTo>
                  <a:cubicBezTo>
                    <a:pt x="58" y="5"/>
                    <a:pt x="58" y="6"/>
                    <a:pt x="58" y="7"/>
                  </a:cubicBezTo>
                  <a:cubicBezTo>
                    <a:pt x="58" y="7"/>
                    <a:pt x="58" y="7"/>
                    <a:pt x="58" y="7"/>
                  </a:cubicBezTo>
                  <a:cubicBezTo>
                    <a:pt x="58" y="9"/>
                    <a:pt x="58" y="13"/>
                    <a:pt x="56" y="17"/>
                  </a:cubicBezTo>
                  <a:cubicBezTo>
                    <a:pt x="56" y="17"/>
                    <a:pt x="56" y="17"/>
                    <a:pt x="56" y="17"/>
                  </a:cubicBezTo>
                  <a:cubicBezTo>
                    <a:pt x="53" y="21"/>
                    <a:pt x="43" y="29"/>
                    <a:pt x="26" y="30"/>
                  </a:cubicBezTo>
                  <a:cubicBezTo>
                    <a:pt x="26" y="30"/>
                    <a:pt x="26" y="30"/>
                    <a:pt x="26" y="30"/>
                  </a:cubicBezTo>
                  <a:cubicBezTo>
                    <a:pt x="26" y="30"/>
                    <a:pt x="25" y="31"/>
                    <a:pt x="24" y="31"/>
                  </a:cubicBezTo>
                  <a:cubicBezTo>
                    <a:pt x="24" y="31"/>
                    <a:pt x="24" y="31"/>
                    <a:pt x="24" y="31"/>
                  </a:cubicBezTo>
                  <a:cubicBezTo>
                    <a:pt x="14" y="30"/>
                    <a:pt x="8" y="26"/>
                    <a:pt x="4" y="23"/>
                  </a:cubicBezTo>
                  <a:close/>
                  <a:moveTo>
                    <a:pt x="0" y="18"/>
                  </a:moveTo>
                  <a:cubicBezTo>
                    <a:pt x="2" y="17"/>
                    <a:pt x="2" y="17"/>
                    <a:pt x="2" y="17"/>
                  </a:cubicBezTo>
                  <a:cubicBezTo>
                    <a:pt x="0" y="18"/>
                    <a:pt x="0"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91"/>
            <p:cNvSpPr/>
            <p:nvPr/>
          </p:nvSpPr>
          <p:spPr bwMode="auto">
            <a:xfrm>
              <a:off x="5765800" y="3100388"/>
              <a:ext cx="238125" cy="168275"/>
            </a:xfrm>
            <a:custGeom>
              <a:avLst/>
              <a:gdLst>
                <a:gd name="T0" fmla="*/ 4 w 45"/>
                <a:gd name="T1" fmla="*/ 16 h 32"/>
                <a:gd name="T2" fmla="*/ 0 w 45"/>
                <a:gd name="T3" fmla="*/ 2 h 32"/>
                <a:gd name="T4" fmla="*/ 0 w 45"/>
                <a:gd name="T5" fmla="*/ 2 h 32"/>
                <a:gd name="T6" fmla="*/ 0 w 45"/>
                <a:gd name="T7" fmla="*/ 2 h 32"/>
                <a:gd name="T8" fmla="*/ 1 w 45"/>
                <a:gd name="T9" fmla="*/ 0 h 32"/>
                <a:gd name="T10" fmla="*/ 1 w 45"/>
                <a:gd name="T11" fmla="*/ 0 h 32"/>
                <a:gd name="T12" fmla="*/ 3 w 45"/>
                <a:gd name="T13" fmla="*/ 1 h 32"/>
                <a:gd name="T14" fmla="*/ 3 w 45"/>
                <a:gd name="T15" fmla="*/ 1 h 32"/>
                <a:gd name="T16" fmla="*/ 7 w 45"/>
                <a:gd name="T17" fmla="*/ 15 h 32"/>
                <a:gd name="T18" fmla="*/ 7 w 45"/>
                <a:gd name="T19" fmla="*/ 15 h 32"/>
                <a:gd name="T20" fmla="*/ 16 w 45"/>
                <a:gd name="T21" fmla="*/ 29 h 32"/>
                <a:gd name="T22" fmla="*/ 16 w 45"/>
                <a:gd name="T23" fmla="*/ 29 h 32"/>
                <a:gd name="T24" fmla="*/ 17 w 45"/>
                <a:gd name="T25" fmla="*/ 29 h 32"/>
                <a:gd name="T26" fmla="*/ 17 w 45"/>
                <a:gd name="T27" fmla="*/ 29 h 32"/>
                <a:gd name="T28" fmla="*/ 17 w 45"/>
                <a:gd name="T29" fmla="*/ 29 h 32"/>
                <a:gd name="T30" fmla="*/ 17 w 45"/>
                <a:gd name="T31" fmla="*/ 29 h 32"/>
                <a:gd name="T32" fmla="*/ 28 w 45"/>
                <a:gd name="T33" fmla="*/ 26 h 32"/>
                <a:gd name="T34" fmla="*/ 28 w 45"/>
                <a:gd name="T35" fmla="*/ 26 h 32"/>
                <a:gd name="T36" fmla="*/ 33 w 45"/>
                <a:gd name="T37" fmla="*/ 22 h 32"/>
                <a:gd name="T38" fmla="*/ 33 w 45"/>
                <a:gd name="T39" fmla="*/ 22 h 32"/>
                <a:gd name="T40" fmla="*/ 38 w 45"/>
                <a:gd name="T41" fmla="*/ 11 h 32"/>
                <a:gd name="T42" fmla="*/ 38 w 45"/>
                <a:gd name="T43" fmla="*/ 11 h 32"/>
                <a:gd name="T44" fmla="*/ 42 w 45"/>
                <a:gd name="T45" fmla="*/ 2 h 32"/>
                <a:gd name="T46" fmla="*/ 42 w 45"/>
                <a:gd name="T47" fmla="*/ 2 h 32"/>
                <a:gd name="T48" fmla="*/ 44 w 45"/>
                <a:gd name="T49" fmla="*/ 2 h 32"/>
                <a:gd name="T50" fmla="*/ 44 w 45"/>
                <a:gd name="T51" fmla="*/ 2 h 32"/>
                <a:gd name="T52" fmla="*/ 45 w 45"/>
                <a:gd name="T53" fmla="*/ 4 h 32"/>
                <a:gd name="T54" fmla="*/ 45 w 45"/>
                <a:gd name="T55" fmla="*/ 4 h 32"/>
                <a:gd name="T56" fmla="*/ 40 w 45"/>
                <a:gd name="T57" fmla="*/ 12 h 32"/>
                <a:gd name="T58" fmla="*/ 40 w 45"/>
                <a:gd name="T59" fmla="*/ 12 h 32"/>
                <a:gd name="T60" fmla="*/ 36 w 45"/>
                <a:gd name="T61" fmla="*/ 22 h 32"/>
                <a:gd name="T62" fmla="*/ 36 w 45"/>
                <a:gd name="T63" fmla="*/ 22 h 32"/>
                <a:gd name="T64" fmla="*/ 30 w 45"/>
                <a:gd name="T65" fmla="*/ 28 h 32"/>
                <a:gd name="T66" fmla="*/ 30 w 45"/>
                <a:gd name="T67" fmla="*/ 28 h 32"/>
                <a:gd name="T68" fmla="*/ 17 w 45"/>
                <a:gd name="T69" fmla="*/ 32 h 32"/>
                <a:gd name="T70" fmla="*/ 17 w 45"/>
                <a:gd name="T71" fmla="*/ 32 h 32"/>
                <a:gd name="T72" fmla="*/ 16 w 45"/>
                <a:gd name="T73" fmla="*/ 32 h 32"/>
                <a:gd name="T74" fmla="*/ 16 w 45"/>
                <a:gd name="T75" fmla="*/ 32 h 32"/>
                <a:gd name="T76" fmla="*/ 4 w 45"/>
                <a:gd name="T77"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5" h="32">
                  <a:moveTo>
                    <a:pt x="4" y="16"/>
                  </a:moveTo>
                  <a:cubicBezTo>
                    <a:pt x="1" y="9"/>
                    <a:pt x="0" y="2"/>
                    <a:pt x="0" y="2"/>
                  </a:cubicBezTo>
                  <a:cubicBezTo>
                    <a:pt x="0" y="2"/>
                    <a:pt x="0" y="2"/>
                    <a:pt x="0" y="2"/>
                  </a:cubicBezTo>
                  <a:cubicBezTo>
                    <a:pt x="0" y="2"/>
                    <a:pt x="0" y="2"/>
                    <a:pt x="0" y="2"/>
                  </a:cubicBezTo>
                  <a:cubicBezTo>
                    <a:pt x="0" y="1"/>
                    <a:pt x="0" y="0"/>
                    <a:pt x="1" y="0"/>
                  </a:cubicBezTo>
                  <a:cubicBezTo>
                    <a:pt x="1" y="0"/>
                    <a:pt x="1" y="0"/>
                    <a:pt x="1" y="0"/>
                  </a:cubicBezTo>
                  <a:cubicBezTo>
                    <a:pt x="2" y="0"/>
                    <a:pt x="3" y="0"/>
                    <a:pt x="3" y="1"/>
                  </a:cubicBezTo>
                  <a:cubicBezTo>
                    <a:pt x="3" y="1"/>
                    <a:pt x="3" y="1"/>
                    <a:pt x="3" y="1"/>
                  </a:cubicBezTo>
                  <a:cubicBezTo>
                    <a:pt x="3" y="1"/>
                    <a:pt x="4" y="8"/>
                    <a:pt x="7" y="15"/>
                  </a:cubicBezTo>
                  <a:cubicBezTo>
                    <a:pt x="7" y="15"/>
                    <a:pt x="7" y="15"/>
                    <a:pt x="7" y="15"/>
                  </a:cubicBezTo>
                  <a:cubicBezTo>
                    <a:pt x="9" y="22"/>
                    <a:pt x="13" y="29"/>
                    <a:pt x="16" y="29"/>
                  </a:cubicBezTo>
                  <a:cubicBezTo>
                    <a:pt x="16" y="29"/>
                    <a:pt x="16" y="29"/>
                    <a:pt x="16" y="29"/>
                  </a:cubicBezTo>
                  <a:cubicBezTo>
                    <a:pt x="16" y="29"/>
                    <a:pt x="17" y="29"/>
                    <a:pt x="17" y="29"/>
                  </a:cubicBezTo>
                  <a:cubicBezTo>
                    <a:pt x="17" y="29"/>
                    <a:pt x="17" y="29"/>
                    <a:pt x="17" y="29"/>
                  </a:cubicBezTo>
                  <a:cubicBezTo>
                    <a:pt x="17" y="29"/>
                    <a:pt x="17" y="29"/>
                    <a:pt x="17" y="29"/>
                  </a:cubicBezTo>
                  <a:cubicBezTo>
                    <a:pt x="17" y="29"/>
                    <a:pt x="17" y="29"/>
                    <a:pt x="17" y="29"/>
                  </a:cubicBezTo>
                  <a:cubicBezTo>
                    <a:pt x="21" y="28"/>
                    <a:pt x="25" y="27"/>
                    <a:pt x="28" y="26"/>
                  </a:cubicBezTo>
                  <a:cubicBezTo>
                    <a:pt x="28" y="26"/>
                    <a:pt x="28" y="26"/>
                    <a:pt x="28" y="26"/>
                  </a:cubicBezTo>
                  <a:cubicBezTo>
                    <a:pt x="31" y="24"/>
                    <a:pt x="33" y="22"/>
                    <a:pt x="33" y="22"/>
                  </a:cubicBezTo>
                  <a:cubicBezTo>
                    <a:pt x="33" y="22"/>
                    <a:pt x="33" y="22"/>
                    <a:pt x="33" y="22"/>
                  </a:cubicBezTo>
                  <a:cubicBezTo>
                    <a:pt x="33" y="19"/>
                    <a:pt x="35" y="15"/>
                    <a:pt x="38" y="11"/>
                  </a:cubicBezTo>
                  <a:cubicBezTo>
                    <a:pt x="38" y="11"/>
                    <a:pt x="38" y="11"/>
                    <a:pt x="38" y="11"/>
                  </a:cubicBezTo>
                  <a:cubicBezTo>
                    <a:pt x="40" y="6"/>
                    <a:pt x="42" y="2"/>
                    <a:pt x="42" y="2"/>
                  </a:cubicBezTo>
                  <a:cubicBezTo>
                    <a:pt x="42" y="2"/>
                    <a:pt x="42" y="2"/>
                    <a:pt x="42" y="2"/>
                  </a:cubicBezTo>
                  <a:cubicBezTo>
                    <a:pt x="42" y="2"/>
                    <a:pt x="43" y="1"/>
                    <a:pt x="44" y="2"/>
                  </a:cubicBezTo>
                  <a:cubicBezTo>
                    <a:pt x="44" y="2"/>
                    <a:pt x="44" y="2"/>
                    <a:pt x="44" y="2"/>
                  </a:cubicBezTo>
                  <a:cubicBezTo>
                    <a:pt x="45" y="2"/>
                    <a:pt x="45" y="3"/>
                    <a:pt x="45" y="4"/>
                  </a:cubicBezTo>
                  <a:cubicBezTo>
                    <a:pt x="45" y="4"/>
                    <a:pt x="45" y="4"/>
                    <a:pt x="45" y="4"/>
                  </a:cubicBezTo>
                  <a:cubicBezTo>
                    <a:pt x="45" y="4"/>
                    <a:pt x="43" y="8"/>
                    <a:pt x="40" y="12"/>
                  </a:cubicBezTo>
                  <a:cubicBezTo>
                    <a:pt x="40" y="12"/>
                    <a:pt x="40" y="12"/>
                    <a:pt x="40" y="12"/>
                  </a:cubicBezTo>
                  <a:cubicBezTo>
                    <a:pt x="38" y="16"/>
                    <a:pt x="36" y="21"/>
                    <a:pt x="36" y="22"/>
                  </a:cubicBezTo>
                  <a:cubicBezTo>
                    <a:pt x="36" y="22"/>
                    <a:pt x="36" y="22"/>
                    <a:pt x="36" y="22"/>
                  </a:cubicBezTo>
                  <a:cubicBezTo>
                    <a:pt x="35" y="25"/>
                    <a:pt x="33" y="27"/>
                    <a:pt x="30" y="28"/>
                  </a:cubicBezTo>
                  <a:cubicBezTo>
                    <a:pt x="30" y="28"/>
                    <a:pt x="30" y="28"/>
                    <a:pt x="30" y="28"/>
                  </a:cubicBezTo>
                  <a:cubicBezTo>
                    <a:pt x="26" y="30"/>
                    <a:pt x="22" y="31"/>
                    <a:pt x="17" y="32"/>
                  </a:cubicBezTo>
                  <a:cubicBezTo>
                    <a:pt x="17" y="32"/>
                    <a:pt x="17" y="32"/>
                    <a:pt x="17" y="32"/>
                  </a:cubicBezTo>
                  <a:cubicBezTo>
                    <a:pt x="17" y="32"/>
                    <a:pt x="16" y="32"/>
                    <a:pt x="16" y="32"/>
                  </a:cubicBezTo>
                  <a:cubicBezTo>
                    <a:pt x="16" y="32"/>
                    <a:pt x="16" y="32"/>
                    <a:pt x="16" y="32"/>
                  </a:cubicBezTo>
                  <a:cubicBezTo>
                    <a:pt x="10" y="31"/>
                    <a:pt x="7" y="23"/>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92"/>
            <p:cNvSpPr>
              <a:spLocks noEditPoints="1"/>
            </p:cNvSpPr>
            <p:nvPr/>
          </p:nvSpPr>
          <p:spPr bwMode="auto">
            <a:xfrm>
              <a:off x="5756275" y="3090863"/>
              <a:ext cx="258763" cy="188913"/>
            </a:xfrm>
            <a:custGeom>
              <a:avLst/>
              <a:gdLst>
                <a:gd name="T0" fmla="*/ 6 w 49"/>
                <a:gd name="T1" fmla="*/ 18 h 36"/>
                <a:gd name="T2" fmla="*/ 0 w 49"/>
                <a:gd name="T3" fmla="*/ 4 h 36"/>
                <a:gd name="T4" fmla="*/ 0 w 49"/>
                <a:gd name="T5" fmla="*/ 3 h 36"/>
                <a:gd name="T6" fmla="*/ 3 w 49"/>
                <a:gd name="T7" fmla="*/ 0 h 36"/>
                <a:gd name="T8" fmla="*/ 3 w 49"/>
                <a:gd name="T9" fmla="*/ 0 h 36"/>
                <a:gd name="T10" fmla="*/ 7 w 49"/>
                <a:gd name="T11" fmla="*/ 2 h 36"/>
                <a:gd name="T12" fmla="*/ 7 w 49"/>
                <a:gd name="T13" fmla="*/ 2 h 36"/>
                <a:gd name="T14" fmla="*/ 7 w 49"/>
                <a:gd name="T15" fmla="*/ 3 h 36"/>
                <a:gd name="T16" fmla="*/ 7 w 49"/>
                <a:gd name="T17" fmla="*/ 3 h 36"/>
                <a:gd name="T18" fmla="*/ 7 w 49"/>
                <a:gd name="T19" fmla="*/ 3 h 36"/>
                <a:gd name="T20" fmla="*/ 7 w 49"/>
                <a:gd name="T21" fmla="*/ 4 h 36"/>
                <a:gd name="T22" fmla="*/ 8 w 49"/>
                <a:gd name="T23" fmla="*/ 7 h 36"/>
                <a:gd name="T24" fmla="*/ 11 w 49"/>
                <a:gd name="T25" fmla="*/ 17 h 36"/>
                <a:gd name="T26" fmla="*/ 15 w 49"/>
                <a:gd name="T27" fmla="*/ 25 h 36"/>
                <a:gd name="T28" fmla="*/ 18 w 49"/>
                <a:gd name="T29" fmla="*/ 29 h 36"/>
                <a:gd name="T30" fmla="*/ 18 w 49"/>
                <a:gd name="T31" fmla="*/ 29 h 36"/>
                <a:gd name="T32" fmla="*/ 19 w 49"/>
                <a:gd name="T33" fmla="*/ 29 h 36"/>
                <a:gd name="T34" fmla="*/ 29 w 49"/>
                <a:gd name="T35" fmla="*/ 26 h 36"/>
                <a:gd name="T36" fmla="*/ 33 w 49"/>
                <a:gd name="T37" fmla="*/ 23 h 36"/>
                <a:gd name="T38" fmla="*/ 33 w 49"/>
                <a:gd name="T39" fmla="*/ 23 h 36"/>
                <a:gd name="T40" fmla="*/ 38 w 49"/>
                <a:gd name="T41" fmla="*/ 12 h 36"/>
                <a:gd name="T42" fmla="*/ 42 w 49"/>
                <a:gd name="T43" fmla="*/ 4 h 36"/>
                <a:gd name="T44" fmla="*/ 45 w 49"/>
                <a:gd name="T45" fmla="*/ 2 h 36"/>
                <a:gd name="T46" fmla="*/ 47 w 49"/>
                <a:gd name="T47" fmla="*/ 2 h 36"/>
                <a:gd name="T48" fmla="*/ 49 w 49"/>
                <a:gd name="T49" fmla="*/ 5 h 36"/>
                <a:gd name="T50" fmla="*/ 49 w 49"/>
                <a:gd name="T51" fmla="*/ 7 h 36"/>
                <a:gd name="T52" fmla="*/ 49 w 49"/>
                <a:gd name="T53" fmla="*/ 7 h 36"/>
                <a:gd name="T54" fmla="*/ 48 w 49"/>
                <a:gd name="T55" fmla="*/ 7 h 36"/>
                <a:gd name="T56" fmla="*/ 48 w 49"/>
                <a:gd name="T57" fmla="*/ 7 h 36"/>
                <a:gd name="T58" fmla="*/ 48 w 49"/>
                <a:gd name="T59" fmla="*/ 7 h 36"/>
                <a:gd name="T60" fmla="*/ 48 w 49"/>
                <a:gd name="T61" fmla="*/ 7 h 36"/>
                <a:gd name="T62" fmla="*/ 48 w 49"/>
                <a:gd name="T63" fmla="*/ 8 h 36"/>
                <a:gd name="T64" fmla="*/ 47 w 49"/>
                <a:gd name="T65" fmla="*/ 9 h 36"/>
                <a:gd name="T66" fmla="*/ 44 w 49"/>
                <a:gd name="T67" fmla="*/ 15 h 36"/>
                <a:gd name="T68" fmla="*/ 40 w 49"/>
                <a:gd name="T69" fmla="*/ 24 h 36"/>
                <a:gd name="T70" fmla="*/ 40 w 49"/>
                <a:gd name="T71" fmla="*/ 24 h 36"/>
                <a:gd name="T72" fmla="*/ 33 w 49"/>
                <a:gd name="T73" fmla="*/ 32 h 36"/>
                <a:gd name="T74" fmla="*/ 19 w 49"/>
                <a:gd name="T75" fmla="*/ 36 h 36"/>
                <a:gd name="T76" fmla="*/ 4 w 49"/>
                <a:gd name="T77" fmla="*/ 19 h 36"/>
                <a:gd name="T78" fmla="*/ 46 w 49"/>
                <a:gd name="T79" fmla="*/ 5 h 36"/>
                <a:gd name="T80" fmla="*/ 46 w 49"/>
                <a:gd name="T81"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 h="36">
                  <a:moveTo>
                    <a:pt x="4" y="19"/>
                  </a:moveTo>
                  <a:cubicBezTo>
                    <a:pt x="6" y="18"/>
                    <a:pt x="6" y="18"/>
                    <a:pt x="6" y="18"/>
                  </a:cubicBezTo>
                  <a:cubicBezTo>
                    <a:pt x="4" y="19"/>
                    <a:pt x="4" y="19"/>
                    <a:pt x="4" y="19"/>
                  </a:cubicBezTo>
                  <a:cubicBezTo>
                    <a:pt x="1" y="11"/>
                    <a:pt x="0" y="4"/>
                    <a:pt x="0" y="4"/>
                  </a:cubicBezTo>
                  <a:cubicBezTo>
                    <a:pt x="0" y="4"/>
                    <a:pt x="0" y="4"/>
                    <a:pt x="0" y="4"/>
                  </a:cubicBezTo>
                  <a:cubicBezTo>
                    <a:pt x="0" y="4"/>
                    <a:pt x="0" y="4"/>
                    <a:pt x="0" y="3"/>
                  </a:cubicBezTo>
                  <a:cubicBezTo>
                    <a:pt x="0" y="3"/>
                    <a:pt x="0" y="3"/>
                    <a:pt x="0" y="3"/>
                  </a:cubicBezTo>
                  <a:cubicBezTo>
                    <a:pt x="0" y="2"/>
                    <a:pt x="1" y="0"/>
                    <a:pt x="3" y="0"/>
                  </a:cubicBezTo>
                  <a:cubicBezTo>
                    <a:pt x="3" y="0"/>
                    <a:pt x="3" y="0"/>
                    <a:pt x="3" y="0"/>
                  </a:cubicBezTo>
                  <a:cubicBezTo>
                    <a:pt x="3" y="0"/>
                    <a:pt x="3" y="0"/>
                    <a:pt x="3" y="0"/>
                  </a:cubicBezTo>
                  <a:cubicBezTo>
                    <a:pt x="3" y="0"/>
                    <a:pt x="3" y="0"/>
                    <a:pt x="3" y="0"/>
                  </a:cubicBezTo>
                  <a:cubicBezTo>
                    <a:pt x="5" y="0"/>
                    <a:pt x="6" y="1"/>
                    <a:pt x="7" y="2"/>
                  </a:cubicBezTo>
                  <a:cubicBezTo>
                    <a:pt x="7" y="2"/>
                    <a:pt x="7" y="2"/>
                    <a:pt x="7" y="2"/>
                  </a:cubicBezTo>
                  <a:cubicBezTo>
                    <a:pt x="7" y="2"/>
                    <a:pt x="7" y="2"/>
                    <a:pt x="7" y="2"/>
                  </a:cubicBezTo>
                  <a:cubicBezTo>
                    <a:pt x="7" y="2"/>
                    <a:pt x="7" y="2"/>
                    <a:pt x="7" y="2"/>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4"/>
                  </a:cubicBezTo>
                  <a:cubicBezTo>
                    <a:pt x="7" y="4"/>
                    <a:pt x="7" y="4"/>
                    <a:pt x="7" y="4"/>
                  </a:cubicBezTo>
                  <a:cubicBezTo>
                    <a:pt x="7" y="5"/>
                    <a:pt x="8" y="6"/>
                    <a:pt x="8" y="7"/>
                  </a:cubicBezTo>
                  <a:cubicBezTo>
                    <a:pt x="8" y="7"/>
                    <a:pt x="8" y="7"/>
                    <a:pt x="8" y="7"/>
                  </a:cubicBezTo>
                  <a:cubicBezTo>
                    <a:pt x="8" y="10"/>
                    <a:pt x="9" y="13"/>
                    <a:pt x="11" y="17"/>
                  </a:cubicBezTo>
                  <a:cubicBezTo>
                    <a:pt x="11" y="17"/>
                    <a:pt x="11" y="17"/>
                    <a:pt x="11" y="17"/>
                  </a:cubicBezTo>
                  <a:cubicBezTo>
                    <a:pt x="12" y="20"/>
                    <a:pt x="13" y="23"/>
                    <a:pt x="15" y="25"/>
                  </a:cubicBezTo>
                  <a:cubicBezTo>
                    <a:pt x="15" y="25"/>
                    <a:pt x="15" y="25"/>
                    <a:pt x="15" y="25"/>
                  </a:cubicBezTo>
                  <a:cubicBezTo>
                    <a:pt x="16" y="28"/>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9" y="29"/>
                    <a:pt x="19" y="29"/>
                    <a:pt x="19" y="29"/>
                  </a:cubicBezTo>
                  <a:cubicBezTo>
                    <a:pt x="23" y="28"/>
                    <a:pt x="27" y="27"/>
                    <a:pt x="29" y="26"/>
                  </a:cubicBezTo>
                  <a:cubicBezTo>
                    <a:pt x="29" y="26"/>
                    <a:pt x="29" y="26"/>
                    <a:pt x="29" y="26"/>
                  </a:cubicBezTo>
                  <a:cubicBezTo>
                    <a:pt x="31" y="25"/>
                    <a:pt x="33" y="24"/>
                    <a:pt x="33" y="23"/>
                  </a:cubicBezTo>
                  <a:cubicBezTo>
                    <a:pt x="33" y="23"/>
                    <a:pt x="33" y="23"/>
                    <a:pt x="33" y="23"/>
                  </a:cubicBezTo>
                  <a:cubicBezTo>
                    <a:pt x="33" y="23"/>
                    <a:pt x="33" y="23"/>
                    <a:pt x="33" y="23"/>
                  </a:cubicBezTo>
                  <a:cubicBezTo>
                    <a:pt x="33" y="23"/>
                    <a:pt x="33" y="23"/>
                    <a:pt x="33" y="23"/>
                  </a:cubicBezTo>
                  <a:cubicBezTo>
                    <a:pt x="34" y="20"/>
                    <a:pt x="36" y="16"/>
                    <a:pt x="38" y="12"/>
                  </a:cubicBezTo>
                  <a:cubicBezTo>
                    <a:pt x="38" y="12"/>
                    <a:pt x="38" y="12"/>
                    <a:pt x="38" y="12"/>
                  </a:cubicBezTo>
                  <a:cubicBezTo>
                    <a:pt x="40" y="8"/>
                    <a:pt x="42" y="4"/>
                    <a:pt x="42" y="4"/>
                  </a:cubicBezTo>
                  <a:cubicBezTo>
                    <a:pt x="42" y="4"/>
                    <a:pt x="42" y="4"/>
                    <a:pt x="42" y="4"/>
                  </a:cubicBezTo>
                  <a:cubicBezTo>
                    <a:pt x="42" y="4"/>
                    <a:pt x="42" y="4"/>
                    <a:pt x="42" y="4"/>
                  </a:cubicBezTo>
                  <a:cubicBezTo>
                    <a:pt x="43" y="2"/>
                    <a:pt x="44" y="2"/>
                    <a:pt x="45" y="2"/>
                  </a:cubicBezTo>
                  <a:cubicBezTo>
                    <a:pt x="45" y="2"/>
                    <a:pt x="45" y="2"/>
                    <a:pt x="45" y="2"/>
                  </a:cubicBezTo>
                  <a:cubicBezTo>
                    <a:pt x="46" y="2"/>
                    <a:pt x="47" y="2"/>
                    <a:pt x="47" y="2"/>
                  </a:cubicBezTo>
                  <a:cubicBezTo>
                    <a:pt x="47" y="2"/>
                    <a:pt x="47" y="2"/>
                    <a:pt x="47" y="2"/>
                  </a:cubicBezTo>
                  <a:cubicBezTo>
                    <a:pt x="48" y="3"/>
                    <a:pt x="49" y="4"/>
                    <a:pt x="49" y="5"/>
                  </a:cubicBezTo>
                  <a:cubicBezTo>
                    <a:pt x="49" y="5"/>
                    <a:pt x="49" y="5"/>
                    <a:pt x="49" y="5"/>
                  </a:cubicBezTo>
                  <a:cubicBezTo>
                    <a:pt x="49" y="6"/>
                    <a:pt x="49" y="6"/>
                    <a:pt x="49" y="7"/>
                  </a:cubicBezTo>
                  <a:cubicBezTo>
                    <a:pt x="49" y="7"/>
                    <a:pt x="49" y="7"/>
                    <a:pt x="49" y="7"/>
                  </a:cubicBezTo>
                  <a:cubicBezTo>
                    <a:pt x="49" y="7"/>
                    <a:pt x="49" y="7"/>
                    <a:pt x="49" y="7"/>
                  </a:cubicBezTo>
                  <a:cubicBezTo>
                    <a:pt x="49" y="7"/>
                    <a:pt x="49" y="7"/>
                    <a:pt x="49" y="7"/>
                  </a:cubicBezTo>
                  <a:cubicBezTo>
                    <a:pt x="49"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8"/>
                  </a:cubicBezTo>
                  <a:cubicBezTo>
                    <a:pt x="48" y="8"/>
                    <a:pt x="48" y="8"/>
                    <a:pt x="48" y="8"/>
                  </a:cubicBezTo>
                  <a:cubicBezTo>
                    <a:pt x="48" y="8"/>
                    <a:pt x="47" y="9"/>
                    <a:pt x="47" y="9"/>
                  </a:cubicBezTo>
                  <a:cubicBezTo>
                    <a:pt x="47" y="9"/>
                    <a:pt x="47" y="9"/>
                    <a:pt x="47" y="9"/>
                  </a:cubicBezTo>
                  <a:cubicBezTo>
                    <a:pt x="46" y="11"/>
                    <a:pt x="45" y="13"/>
                    <a:pt x="44" y="15"/>
                  </a:cubicBezTo>
                  <a:cubicBezTo>
                    <a:pt x="44" y="15"/>
                    <a:pt x="44" y="15"/>
                    <a:pt x="44" y="15"/>
                  </a:cubicBezTo>
                  <a:cubicBezTo>
                    <a:pt x="42" y="19"/>
                    <a:pt x="40" y="23"/>
                    <a:pt x="40" y="24"/>
                  </a:cubicBezTo>
                  <a:cubicBezTo>
                    <a:pt x="40" y="24"/>
                    <a:pt x="40" y="24"/>
                    <a:pt x="40" y="24"/>
                  </a:cubicBezTo>
                  <a:cubicBezTo>
                    <a:pt x="40" y="24"/>
                    <a:pt x="40" y="24"/>
                    <a:pt x="40" y="24"/>
                  </a:cubicBezTo>
                  <a:cubicBezTo>
                    <a:pt x="40" y="24"/>
                    <a:pt x="40" y="24"/>
                    <a:pt x="40" y="24"/>
                  </a:cubicBezTo>
                  <a:cubicBezTo>
                    <a:pt x="39" y="28"/>
                    <a:pt x="36" y="30"/>
                    <a:pt x="33" y="32"/>
                  </a:cubicBezTo>
                  <a:cubicBezTo>
                    <a:pt x="33" y="32"/>
                    <a:pt x="33" y="32"/>
                    <a:pt x="33" y="32"/>
                  </a:cubicBezTo>
                  <a:cubicBezTo>
                    <a:pt x="29" y="34"/>
                    <a:pt x="24" y="35"/>
                    <a:pt x="19" y="36"/>
                  </a:cubicBezTo>
                  <a:cubicBezTo>
                    <a:pt x="19" y="36"/>
                    <a:pt x="19" y="36"/>
                    <a:pt x="19" y="36"/>
                  </a:cubicBezTo>
                  <a:cubicBezTo>
                    <a:pt x="18" y="36"/>
                    <a:pt x="18" y="36"/>
                    <a:pt x="18" y="36"/>
                  </a:cubicBezTo>
                  <a:cubicBezTo>
                    <a:pt x="10" y="35"/>
                    <a:pt x="7" y="26"/>
                    <a:pt x="4" y="19"/>
                  </a:cubicBezTo>
                  <a:close/>
                  <a:moveTo>
                    <a:pt x="46" y="5"/>
                  </a:moveTo>
                  <a:cubicBezTo>
                    <a:pt x="46" y="5"/>
                    <a:pt x="46" y="5"/>
                    <a:pt x="46" y="5"/>
                  </a:cubicBezTo>
                  <a:cubicBezTo>
                    <a:pt x="46" y="5"/>
                    <a:pt x="46" y="5"/>
                    <a:pt x="46" y="5"/>
                  </a:cubicBezTo>
                  <a:cubicBezTo>
                    <a:pt x="46" y="5"/>
                    <a:pt x="46" y="5"/>
                    <a:pt x="4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93"/>
            <p:cNvSpPr/>
            <p:nvPr/>
          </p:nvSpPr>
          <p:spPr bwMode="auto">
            <a:xfrm>
              <a:off x="5729288" y="3052763"/>
              <a:ext cx="74613" cy="63500"/>
            </a:xfrm>
            <a:custGeom>
              <a:avLst/>
              <a:gdLst>
                <a:gd name="T0" fmla="*/ 1 w 14"/>
                <a:gd name="T1" fmla="*/ 11 h 12"/>
                <a:gd name="T2" fmla="*/ 1 w 14"/>
                <a:gd name="T3" fmla="*/ 9 h 12"/>
                <a:gd name="T4" fmla="*/ 1 w 14"/>
                <a:gd name="T5" fmla="*/ 9 h 12"/>
                <a:gd name="T6" fmla="*/ 12 w 14"/>
                <a:gd name="T7" fmla="*/ 1 h 12"/>
                <a:gd name="T8" fmla="*/ 14 w 14"/>
                <a:gd name="T9" fmla="*/ 1 h 12"/>
                <a:gd name="T10" fmla="*/ 14 w 14"/>
                <a:gd name="T11" fmla="*/ 1 h 12"/>
                <a:gd name="T12" fmla="*/ 14 w 14"/>
                <a:gd name="T13" fmla="*/ 3 h 12"/>
                <a:gd name="T14" fmla="*/ 14 w 14"/>
                <a:gd name="T15" fmla="*/ 3 h 12"/>
                <a:gd name="T16" fmla="*/ 3 w 14"/>
                <a:gd name="T17" fmla="*/ 11 h 12"/>
                <a:gd name="T18" fmla="*/ 2 w 14"/>
                <a:gd name="T19" fmla="*/ 12 h 12"/>
                <a:gd name="T20" fmla="*/ 2 w 14"/>
                <a:gd name="T21" fmla="*/ 12 h 12"/>
                <a:gd name="T22" fmla="*/ 1 w 14"/>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2">
                  <a:moveTo>
                    <a:pt x="1" y="11"/>
                  </a:moveTo>
                  <a:cubicBezTo>
                    <a:pt x="0" y="11"/>
                    <a:pt x="1" y="10"/>
                    <a:pt x="1" y="9"/>
                  </a:cubicBezTo>
                  <a:cubicBezTo>
                    <a:pt x="1" y="9"/>
                    <a:pt x="1" y="9"/>
                    <a:pt x="1" y="9"/>
                  </a:cubicBezTo>
                  <a:cubicBezTo>
                    <a:pt x="12" y="1"/>
                    <a:pt x="12" y="1"/>
                    <a:pt x="12" y="1"/>
                  </a:cubicBezTo>
                  <a:cubicBezTo>
                    <a:pt x="12" y="0"/>
                    <a:pt x="13" y="0"/>
                    <a:pt x="14" y="1"/>
                  </a:cubicBezTo>
                  <a:cubicBezTo>
                    <a:pt x="14" y="1"/>
                    <a:pt x="14" y="1"/>
                    <a:pt x="14" y="1"/>
                  </a:cubicBezTo>
                  <a:cubicBezTo>
                    <a:pt x="14" y="2"/>
                    <a:pt x="14" y="3"/>
                    <a:pt x="14" y="3"/>
                  </a:cubicBezTo>
                  <a:cubicBezTo>
                    <a:pt x="14" y="3"/>
                    <a:pt x="14" y="3"/>
                    <a:pt x="14" y="3"/>
                  </a:cubicBezTo>
                  <a:cubicBezTo>
                    <a:pt x="3" y="11"/>
                    <a:pt x="3" y="11"/>
                    <a:pt x="3" y="11"/>
                  </a:cubicBezTo>
                  <a:cubicBezTo>
                    <a:pt x="3" y="12"/>
                    <a:pt x="2" y="12"/>
                    <a:pt x="2" y="12"/>
                  </a:cubicBezTo>
                  <a:cubicBezTo>
                    <a:pt x="2" y="12"/>
                    <a:pt x="2" y="12"/>
                    <a:pt x="2" y="12"/>
                  </a:cubicBezTo>
                  <a:cubicBezTo>
                    <a:pt x="2" y="12"/>
                    <a:pt x="1" y="12"/>
                    <a:pt x="1"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94"/>
            <p:cNvSpPr>
              <a:spLocks noEditPoints="1"/>
            </p:cNvSpPr>
            <p:nvPr/>
          </p:nvSpPr>
          <p:spPr bwMode="auto">
            <a:xfrm>
              <a:off x="5724525" y="3043238"/>
              <a:ext cx="88900" cy="84138"/>
            </a:xfrm>
            <a:custGeom>
              <a:avLst/>
              <a:gdLst>
                <a:gd name="T0" fmla="*/ 0 w 17"/>
                <a:gd name="T1" fmla="*/ 15 h 16"/>
                <a:gd name="T2" fmla="*/ 0 w 17"/>
                <a:gd name="T3" fmla="*/ 12 h 16"/>
                <a:gd name="T4" fmla="*/ 0 w 17"/>
                <a:gd name="T5" fmla="*/ 12 h 16"/>
                <a:gd name="T6" fmla="*/ 1 w 17"/>
                <a:gd name="T7" fmla="*/ 10 h 16"/>
                <a:gd name="T8" fmla="*/ 1 w 17"/>
                <a:gd name="T9" fmla="*/ 10 h 16"/>
                <a:gd name="T10" fmla="*/ 11 w 17"/>
                <a:gd name="T11" fmla="*/ 1 h 16"/>
                <a:gd name="T12" fmla="*/ 14 w 17"/>
                <a:gd name="T13" fmla="*/ 0 h 16"/>
                <a:gd name="T14" fmla="*/ 14 w 17"/>
                <a:gd name="T15" fmla="*/ 0 h 16"/>
                <a:gd name="T16" fmla="*/ 16 w 17"/>
                <a:gd name="T17" fmla="*/ 2 h 16"/>
                <a:gd name="T18" fmla="*/ 16 w 17"/>
                <a:gd name="T19" fmla="*/ 2 h 16"/>
                <a:gd name="T20" fmla="*/ 17 w 17"/>
                <a:gd name="T21" fmla="*/ 4 h 16"/>
                <a:gd name="T22" fmla="*/ 17 w 17"/>
                <a:gd name="T23" fmla="*/ 4 h 16"/>
                <a:gd name="T24" fmla="*/ 16 w 17"/>
                <a:gd name="T25" fmla="*/ 7 h 16"/>
                <a:gd name="T26" fmla="*/ 16 w 17"/>
                <a:gd name="T27" fmla="*/ 7 h 16"/>
                <a:gd name="T28" fmla="*/ 5 w 17"/>
                <a:gd name="T29" fmla="*/ 15 h 16"/>
                <a:gd name="T30" fmla="*/ 3 w 17"/>
                <a:gd name="T31" fmla="*/ 16 h 16"/>
                <a:gd name="T32" fmla="*/ 3 w 17"/>
                <a:gd name="T33" fmla="*/ 16 h 16"/>
                <a:gd name="T34" fmla="*/ 3 w 17"/>
                <a:gd name="T35" fmla="*/ 16 h 16"/>
                <a:gd name="T36" fmla="*/ 3 w 17"/>
                <a:gd name="T37" fmla="*/ 16 h 16"/>
                <a:gd name="T38" fmla="*/ 0 w 17"/>
                <a:gd name="T39" fmla="*/ 15 h 16"/>
                <a:gd name="T40" fmla="*/ 2 w 17"/>
                <a:gd name="T41" fmla="*/ 13 h 16"/>
                <a:gd name="T42" fmla="*/ 3 w 17"/>
                <a:gd name="T43" fmla="*/ 12 h 16"/>
                <a:gd name="T44" fmla="*/ 3 w 17"/>
                <a:gd name="T45" fmla="*/ 12 h 16"/>
                <a:gd name="T46" fmla="*/ 2 w 17"/>
                <a:gd name="T47" fmla="*/ 13 h 16"/>
                <a:gd name="T48" fmla="*/ 3 w 17"/>
                <a:gd name="T49" fmla="*/ 12 h 16"/>
                <a:gd name="T50" fmla="*/ 3 w 17"/>
                <a:gd name="T51" fmla="*/ 12 h 16"/>
                <a:gd name="T52" fmla="*/ 3 w 17"/>
                <a:gd name="T53" fmla="*/ 12 h 16"/>
                <a:gd name="T54" fmla="*/ 3 w 17"/>
                <a:gd name="T55" fmla="*/ 12 h 16"/>
                <a:gd name="T56" fmla="*/ 3 w 17"/>
                <a:gd name="T57"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 h="16">
                  <a:moveTo>
                    <a:pt x="0" y="15"/>
                  </a:moveTo>
                  <a:cubicBezTo>
                    <a:pt x="0" y="14"/>
                    <a:pt x="0" y="13"/>
                    <a:pt x="0" y="12"/>
                  </a:cubicBezTo>
                  <a:cubicBezTo>
                    <a:pt x="0" y="12"/>
                    <a:pt x="0" y="12"/>
                    <a:pt x="0" y="12"/>
                  </a:cubicBezTo>
                  <a:cubicBezTo>
                    <a:pt x="0" y="11"/>
                    <a:pt x="0" y="10"/>
                    <a:pt x="1" y="10"/>
                  </a:cubicBezTo>
                  <a:cubicBezTo>
                    <a:pt x="1" y="10"/>
                    <a:pt x="1" y="10"/>
                    <a:pt x="1" y="10"/>
                  </a:cubicBezTo>
                  <a:cubicBezTo>
                    <a:pt x="11" y="1"/>
                    <a:pt x="11" y="1"/>
                    <a:pt x="11" y="1"/>
                  </a:cubicBezTo>
                  <a:cubicBezTo>
                    <a:pt x="12" y="1"/>
                    <a:pt x="13" y="0"/>
                    <a:pt x="14" y="0"/>
                  </a:cubicBezTo>
                  <a:cubicBezTo>
                    <a:pt x="14" y="0"/>
                    <a:pt x="14" y="0"/>
                    <a:pt x="14" y="0"/>
                  </a:cubicBezTo>
                  <a:cubicBezTo>
                    <a:pt x="15" y="0"/>
                    <a:pt x="16" y="1"/>
                    <a:pt x="16" y="2"/>
                  </a:cubicBezTo>
                  <a:cubicBezTo>
                    <a:pt x="16" y="2"/>
                    <a:pt x="16" y="2"/>
                    <a:pt x="16" y="2"/>
                  </a:cubicBezTo>
                  <a:cubicBezTo>
                    <a:pt x="17" y="2"/>
                    <a:pt x="17" y="3"/>
                    <a:pt x="17" y="4"/>
                  </a:cubicBezTo>
                  <a:cubicBezTo>
                    <a:pt x="17" y="4"/>
                    <a:pt x="17" y="4"/>
                    <a:pt x="17" y="4"/>
                  </a:cubicBezTo>
                  <a:cubicBezTo>
                    <a:pt x="17" y="5"/>
                    <a:pt x="17" y="6"/>
                    <a:pt x="16" y="7"/>
                  </a:cubicBezTo>
                  <a:cubicBezTo>
                    <a:pt x="16" y="7"/>
                    <a:pt x="16" y="7"/>
                    <a:pt x="16" y="7"/>
                  </a:cubicBezTo>
                  <a:cubicBezTo>
                    <a:pt x="5" y="15"/>
                    <a:pt x="5" y="15"/>
                    <a:pt x="5" y="15"/>
                  </a:cubicBezTo>
                  <a:cubicBezTo>
                    <a:pt x="5" y="16"/>
                    <a:pt x="4" y="16"/>
                    <a:pt x="3" y="16"/>
                  </a:cubicBezTo>
                  <a:cubicBezTo>
                    <a:pt x="3" y="16"/>
                    <a:pt x="3" y="16"/>
                    <a:pt x="3" y="16"/>
                  </a:cubicBezTo>
                  <a:cubicBezTo>
                    <a:pt x="3" y="16"/>
                    <a:pt x="3" y="16"/>
                    <a:pt x="3" y="16"/>
                  </a:cubicBezTo>
                  <a:cubicBezTo>
                    <a:pt x="3" y="16"/>
                    <a:pt x="3" y="16"/>
                    <a:pt x="3" y="16"/>
                  </a:cubicBezTo>
                  <a:cubicBezTo>
                    <a:pt x="2" y="16"/>
                    <a:pt x="1" y="15"/>
                    <a:pt x="0" y="15"/>
                  </a:cubicBezTo>
                  <a:close/>
                  <a:moveTo>
                    <a:pt x="2" y="13"/>
                  </a:moveTo>
                  <a:cubicBezTo>
                    <a:pt x="3" y="12"/>
                    <a:pt x="3" y="12"/>
                    <a:pt x="3" y="12"/>
                  </a:cubicBezTo>
                  <a:cubicBezTo>
                    <a:pt x="3" y="12"/>
                    <a:pt x="3" y="12"/>
                    <a:pt x="3" y="12"/>
                  </a:cubicBezTo>
                  <a:cubicBezTo>
                    <a:pt x="2" y="13"/>
                    <a:pt x="2" y="13"/>
                    <a:pt x="2" y="13"/>
                  </a:cubicBezTo>
                  <a:close/>
                  <a:moveTo>
                    <a:pt x="3" y="12"/>
                  </a:moveTo>
                  <a:cubicBezTo>
                    <a:pt x="3" y="12"/>
                    <a:pt x="3" y="12"/>
                    <a:pt x="3" y="12"/>
                  </a:cubicBezTo>
                  <a:cubicBezTo>
                    <a:pt x="3" y="12"/>
                    <a:pt x="3" y="12"/>
                    <a:pt x="3" y="12"/>
                  </a:cubicBezTo>
                  <a:cubicBezTo>
                    <a:pt x="3" y="12"/>
                    <a:pt x="3" y="12"/>
                    <a:pt x="3" y="12"/>
                  </a:cubicBezTo>
                  <a:cubicBezTo>
                    <a:pt x="3" y="12"/>
                    <a:pt x="3" y="12"/>
                    <a:pt x="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95"/>
            <p:cNvSpPr/>
            <p:nvPr/>
          </p:nvSpPr>
          <p:spPr bwMode="auto">
            <a:xfrm>
              <a:off x="6019800" y="3016251"/>
              <a:ext cx="58738" cy="26988"/>
            </a:xfrm>
            <a:custGeom>
              <a:avLst/>
              <a:gdLst>
                <a:gd name="T0" fmla="*/ 9 w 11"/>
                <a:gd name="T1" fmla="*/ 5 h 5"/>
                <a:gd name="T2" fmla="*/ 1 w 11"/>
                <a:gd name="T3" fmla="*/ 3 h 5"/>
                <a:gd name="T4" fmla="*/ 0 w 11"/>
                <a:gd name="T5" fmla="*/ 1 h 5"/>
                <a:gd name="T6" fmla="*/ 0 w 11"/>
                <a:gd name="T7" fmla="*/ 1 h 5"/>
                <a:gd name="T8" fmla="*/ 2 w 11"/>
                <a:gd name="T9" fmla="*/ 0 h 5"/>
                <a:gd name="T10" fmla="*/ 2 w 11"/>
                <a:gd name="T11" fmla="*/ 0 h 5"/>
                <a:gd name="T12" fmla="*/ 10 w 11"/>
                <a:gd name="T13" fmla="*/ 2 h 5"/>
                <a:gd name="T14" fmla="*/ 11 w 11"/>
                <a:gd name="T15" fmla="*/ 4 h 5"/>
                <a:gd name="T16" fmla="*/ 11 w 11"/>
                <a:gd name="T17" fmla="*/ 4 h 5"/>
                <a:gd name="T18" fmla="*/ 9 w 11"/>
                <a:gd name="T19" fmla="*/ 5 h 5"/>
                <a:gd name="T20" fmla="*/ 9 w 11"/>
                <a:gd name="T21" fmla="*/ 5 h 5"/>
                <a:gd name="T22" fmla="*/ 9 w 11"/>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5">
                  <a:moveTo>
                    <a:pt x="9" y="5"/>
                  </a:moveTo>
                  <a:cubicBezTo>
                    <a:pt x="1" y="3"/>
                    <a:pt x="1" y="3"/>
                    <a:pt x="1" y="3"/>
                  </a:cubicBezTo>
                  <a:cubicBezTo>
                    <a:pt x="0" y="3"/>
                    <a:pt x="0" y="2"/>
                    <a:pt x="0" y="1"/>
                  </a:cubicBezTo>
                  <a:cubicBezTo>
                    <a:pt x="0" y="1"/>
                    <a:pt x="0" y="1"/>
                    <a:pt x="0" y="1"/>
                  </a:cubicBezTo>
                  <a:cubicBezTo>
                    <a:pt x="0" y="1"/>
                    <a:pt x="1" y="0"/>
                    <a:pt x="2" y="0"/>
                  </a:cubicBezTo>
                  <a:cubicBezTo>
                    <a:pt x="2" y="0"/>
                    <a:pt x="2" y="0"/>
                    <a:pt x="2" y="0"/>
                  </a:cubicBezTo>
                  <a:cubicBezTo>
                    <a:pt x="10" y="2"/>
                    <a:pt x="10" y="2"/>
                    <a:pt x="10" y="2"/>
                  </a:cubicBezTo>
                  <a:cubicBezTo>
                    <a:pt x="11" y="2"/>
                    <a:pt x="11" y="3"/>
                    <a:pt x="11" y="4"/>
                  </a:cubicBezTo>
                  <a:cubicBezTo>
                    <a:pt x="11" y="4"/>
                    <a:pt x="11" y="4"/>
                    <a:pt x="11" y="4"/>
                  </a:cubicBezTo>
                  <a:cubicBezTo>
                    <a:pt x="11" y="5"/>
                    <a:pt x="10" y="5"/>
                    <a:pt x="9" y="5"/>
                  </a:cubicBezTo>
                  <a:cubicBezTo>
                    <a:pt x="9" y="5"/>
                    <a:pt x="9" y="5"/>
                    <a:pt x="9" y="5"/>
                  </a:cubicBezTo>
                  <a:cubicBezTo>
                    <a:pt x="9" y="5"/>
                    <a:pt x="9"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96"/>
            <p:cNvSpPr/>
            <p:nvPr/>
          </p:nvSpPr>
          <p:spPr bwMode="auto">
            <a:xfrm>
              <a:off x="6010275" y="3006726"/>
              <a:ext cx="79375" cy="46038"/>
            </a:xfrm>
            <a:custGeom>
              <a:avLst/>
              <a:gdLst>
                <a:gd name="T0" fmla="*/ 11 w 15"/>
                <a:gd name="T1" fmla="*/ 9 h 9"/>
                <a:gd name="T2" fmla="*/ 11 w 15"/>
                <a:gd name="T3" fmla="*/ 9 h 9"/>
                <a:gd name="T4" fmla="*/ 11 w 15"/>
                <a:gd name="T5" fmla="*/ 9 h 9"/>
                <a:gd name="T6" fmla="*/ 11 w 15"/>
                <a:gd name="T7" fmla="*/ 7 h 9"/>
                <a:gd name="T8" fmla="*/ 11 w 15"/>
                <a:gd name="T9" fmla="*/ 9 h 9"/>
                <a:gd name="T10" fmla="*/ 2 w 15"/>
                <a:gd name="T11" fmla="*/ 7 h 9"/>
                <a:gd name="T12" fmla="*/ 0 w 15"/>
                <a:gd name="T13" fmla="*/ 4 h 9"/>
                <a:gd name="T14" fmla="*/ 0 w 15"/>
                <a:gd name="T15" fmla="*/ 4 h 9"/>
                <a:gd name="T16" fmla="*/ 0 w 15"/>
                <a:gd name="T17" fmla="*/ 3 h 9"/>
                <a:gd name="T18" fmla="*/ 0 w 15"/>
                <a:gd name="T19" fmla="*/ 3 h 9"/>
                <a:gd name="T20" fmla="*/ 3 w 15"/>
                <a:gd name="T21" fmla="*/ 0 h 9"/>
                <a:gd name="T22" fmla="*/ 3 w 15"/>
                <a:gd name="T23" fmla="*/ 0 h 9"/>
                <a:gd name="T24" fmla="*/ 4 w 15"/>
                <a:gd name="T25" fmla="*/ 0 h 9"/>
                <a:gd name="T26" fmla="*/ 4 w 15"/>
                <a:gd name="T27" fmla="*/ 0 h 9"/>
                <a:gd name="T28" fmla="*/ 12 w 15"/>
                <a:gd name="T29" fmla="*/ 2 h 9"/>
                <a:gd name="T30" fmla="*/ 15 w 15"/>
                <a:gd name="T31" fmla="*/ 6 h 9"/>
                <a:gd name="T32" fmla="*/ 15 w 15"/>
                <a:gd name="T33" fmla="*/ 6 h 9"/>
                <a:gd name="T34" fmla="*/ 15 w 15"/>
                <a:gd name="T35" fmla="*/ 7 h 9"/>
                <a:gd name="T36" fmla="*/ 15 w 15"/>
                <a:gd name="T37" fmla="*/ 7 h 9"/>
                <a:gd name="T38" fmla="*/ 11 w 15"/>
                <a:gd name="T39" fmla="*/ 9 h 9"/>
                <a:gd name="T40" fmla="*/ 11 w 15"/>
                <a:gd name="T41" fmla="*/ 9 h 9"/>
                <a:gd name="T42" fmla="*/ 11 w 15"/>
                <a:gd name="T4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9">
                  <a:moveTo>
                    <a:pt x="11" y="9"/>
                  </a:moveTo>
                  <a:cubicBezTo>
                    <a:pt x="11" y="9"/>
                    <a:pt x="11" y="9"/>
                    <a:pt x="11" y="9"/>
                  </a:cubicBezTo>
                  <a:cubicBezTo>
                    <a:pt x="11" y="9"/>
                    <a:pt x="11" y="9"/>
                    <a:pt x="11" y="9"/>
                  </a:cubicBezTo>
                  <a:cubicBezTo>
                    <a:pt x="11" y="7"/>
                    <a:pt x="11" y="7"/>
                    <a:pt x="11" y="7"/>
                  </a:cubicBezTo>
                  <a:cubicBezTo>
                    <a:pt x="11" y="9"/>
                    <a:pt x="11" y="9"/>
                    <a:pt x="11" y="9"/>
                  </a:cubicBezTo>
                  <a:cubicBezTo>
                    <a:pt x="2" y="7"/>
                    <a:pt x="2" y="7"/>
                    <a:pt x="2" y="7"/>
                  </a:cubicBezTo>
                  <a:cubicBezTo>
                    <a:pt x="1" y="7"/>
                    <a:pt x="0" y="5"/>
                    <a:pt x="0" y="4"/>
                  </a:cubicBezTo>
                  <a:cubicBezTo>
                    <a:pt x="0" y="4"/>
                    <a:pt x="0" y="4"/>
                    <a:pt x="0" y="4"/>
                  </a:cubicBezTo>
                  <a:cubicBezTo>
                    <a:pt x="0" y="4"/>
                    <a:pt x="0" y="3"/>
                    <a:pt x="0" y="3"/>
                  </a:cubicBezTo>
                  <a:cubicBezTo>
                    <a:pt x="0" y="3"/>
                    <a:pt x="0" y="3"/>
                    <a:pt x="0" y="3"/>
                  </a:cubicBezTo>
                  <a:cubicBezTo>
                    <a:pt x="0" y="1"/>
                    <a:pt x="2" y="0"/>
                    <a:pt x="3" y="0"/>
                  </a:cubicBezTo>
                  <a:cubicBezTo>
                    <a:pt x="3" y="0"/>
                    <a:pt x="3" y="0"/>
                    <a:pt x="3" y="0"/>
                  </a:cubicBezTo>
                  <a:cubicBezTo>
                    <a:pt x="3" y="0"/>
                    <a:pt x="4" y="0"/>
                    <a:pt x="4" y="0"/>
                  </a:cubicBezTo>
                  <a:cubicBezTo>
                    <a:pt x="4" y="0"/>
                    <a:pt x="4" y="0"/>
                    <a:pt x="4" y="0"/>
                  </a:cubicBezTo>
                  <a:cubicBezTo>
                    <a:pt x="12" y="2"/>
                    <a:pt x="12" y="2"/>
                    <a:pt x="12" y="2"/>
                  </a:cubicBezTo>
                  <a:cubicBezTo>
                    <a:pt x="14" y="3"/>
                    <a:pt x="15" y="4"/>
                    <a:pt x="15" y="6"/>
                  </a:cubicBezTo>
                  <a:cubicBezTo>
                    <a:pt x="15" y="6"/>
                    <a:pt x="15" y="6"/>
                    <a:pt x="15" y="6"/>
                  </a:cubicBezTo>
                  <a:cubicBezTo>
                    <a:pt x="15" y="6"/>
                    <a:pt x="15" y="6"/>
                    <a:pt x="15" y="7"/>
                  </a:cubicBezTo>
                  <a:cubicBezTo>
                    <a:pt x="15" y="7"/>
                    <a:pt x="15" y="7"/>
                    <a:pt x="15" y="7"/>
                  </a:cubicBezTo>
                  <a:cubicBezTo>
                    <a:pt x="14" y="8"/>
                    <a:pt x="13" y="9"/>
                    <a:pt x="11" y="9"/>
                  </a:cubicBezTo>
                  <a:cubicBezTo>
                    <a:pt x="11" y="9"/>
                    <a:pt x="11" y="9"/>
                    <a:pt x="11" y="9"/>
                  </a:cubicBezTo>
                  <a:cubicBezTo>
                    <a:pt x="11" y="9"/>
                    <a:pt x="11" y="9"/>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97"/>
            <p:cNvSpPr/>
            <p:nvPr/>
          </p:nvSpPr>
          <p:spPr bwMode="auto">
            <a:xfrm>
              <a:off x="5729288" y="3311526"/>
              <a:ext cx="95250" cy="127000"/>
            </a:xfrm>
            <a:custGeom>
              <a:avLst/>
              <a:gdLst>
                <a:gd name="T0" fmla="*/ 1 w 18"/>
                <a:gd name="T1" fmla="*/ 14 h 24"/>
                <a:gd name="T2" fmla="*/ 1 w 18"/>
                <a:gd name="T3" fmla="*/ 12 h 24"/>
                <a:gd name="T4" fmla="*/ 1 w 18"/>
                <a:gd name="T5" fmla="*/ 12 h 24"/>
                <a:gd name="T6" fmla="*/ 3 w 18"/>
                <a:gd name="T7" fmla="*/ 12 h 24"/>
                <a:gd name="T8" fmla="*/ 3 w 18"/>
                <a:gd name="T9" fmla="*/ 12 h 24"/>
                <a:gd name="T10" fmla="*/ 12 w 18"/>
                <a:gd name="T11" fmla="*/ 19 h 24"/>
                <a:gd name="T12" fmla="*/ 15 w 18"/>
                <a:gd name="T13" fmla="*/ 9 h 24"/>
                <a:gd name="T14" fmla="*/ 15 w 18"/>
                <a:gd name="T15" fmla="*/ 2 h 24"/>
                <a:gd name="T16" fmla="*/ 17 w 18"/>
                <a:gd name="T17" fmla="*/ 0 h 24"/>
                <a:gd name="T18" fmla="*/ 17 w 18"/>
                <a:gd name="T19" fmla="*/ 0 h 24"/>
                <a:gd name="T20" fmla="*/ 18 w 18"/>
                <a:gd name="T21" fmla="*/ 2 h 24"/>
                <a:gd name="T22" fmla="*/ 18 w 18"/>
                <a:gd name="T23" fmla="*/ 2 h 24"/>
                <a:gd name="T24" fmla="*/ 18 w 18"/>
                <a:gd name="T25" fmla="*/ 10 h 24"/>
                <a:gd name="T26" fmla="*/ 13 w 18"/>
                <a:gd name="T27" fmla="*/ 24 h 24"/>
                <a:gd name="T28" fmla="*/ 1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1" y="14"/>
                  </a:moveTo>
                  <a:cubicBezTo>
                    <a:pt x="1" y="14"/>
                    <a:pt x="0" y="13"/>
                    <a:pt x="1" y="12"/>
                  </a:cubicBezTo>
                  <a:cubicBezTo>
                    <a:pt x="1" y="12"/>
                    <a:pt x="1" y="12"/>
                    <a:pt x="1" y="12"/>
                  </a:cubicBezTo>
                  <a:cubicBezTo>
                    <a:pt x="1" y="11"/>
                    <a:pt x="2" y="11"/>
                    <a:pt x="3" y="12"/>
                  </a:cubicBezTo>
                  <a:cubicBezTo>
                    <a:pt x="3" y="12"/>
                    <a:pt x="3" y="12"/>
                    <a:pt x="3" y="12"/>
                  </a:cubicBezTo>
                  <a:cubicBezTo>
                    <a:pt x="12" y="19"/>
                    <a:pt x="12" y="19"/>
                    <a:pt x="12" y="19"/>
                  </a:cubicBezTo>
                  <a:cubicBezTo>
                    <a:pt x="15" y="9"/>
                    <a:pt x="15" y="9"/>
                    <a:pt x="15" y="9"/>
                  </a:cubicBezTo>
                  <a:cubicBezTo>
                    <a:pt x="15" y="2"/>
                    <a:pt x="15" y="2"/>
                    <a:pt x="15" y="2"/>
                  </a:cubicBezTo>
                  <a:cubicBezTo>
                    <a:pt x="15" y="1"/>
                    <a:pt x="16" y="0"/>
                    <a:pt x="17" y="0"/>
                  </a:cubicBezTo>
                  <a:cubicBezTo>
                    <a:pt x="17" y="0"/>
                    <a:pt x="17" y="0"/>
                    <a:pt x="17" y="0"/>
                  </a:cubicBezTo>
                  <a:cubicBezTo>
                    <a:pt x="17" y="0"/>
                    <a:pt x="18" y="1"/>
                    <a:pt x="18" y="2"/>
                  </a:cubicBezTo>
                  <a:cubicBezTo>
                    <a:pt x="18" y="2"/>
                    <a:pt x="18" y="2"/>
                    <a:pt x="18" y="2"/>
                  </a:cubicBezTo>
                  <a:cubicBezTo>
                    <a:pt x="18" y="10"/>
                    <a:pt x="18" y="10"/>
                    <a:pt x="18" y="10"/>
                  </a:cubicBezTo>
                  <a:cubicBezTo>
                    <a:pt x="13" y="24"/>
                    <a:pt x="13" y="24"/>
                    <a:pt x="13" y="24"/>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98"/>
            <p:cNvSpPr>
              <a:spLocks noEditPoints="1"/>
            </p:cNvSpPr>
            <p:nvPr/>
          </p:nvSpPr>
          <p:spPr bwMode="auto">
            <a:xfrm>
              <a:off x="5724525" y="3300413"/>
              <a:ext cx="111125" cy="153988"/>
            </a:xfrm>
            <a:custGeom>
              <a:avLst/>
              <a:gdLst>
                <a:gd name="T0" fmla="*/ 1 w 21"/>
                <a:gd name="T1" fmla="*/ 18 h 29"/>
                <a:gd name="T2" fmla="*/ 1 w 21"/>
                <a:gd name="T3" fmla="*/ 18 h 29"/>
                <a:gd name="T4" fmla="*/ 0 w 21"/>
                <a:gd name="T5" fmla="*/ 15 h 29"/>
                <a:gd name="T6" fmla="*/ 0 w 21"/>
                <a:gd name="T7" fmla="*/ 15 h 29"/>
                <a:gd name="T8" fmla="*/ 0 w 21"/>
                <a:gd name="T9" fmla="*/ 13 h 29"/>
                <a:gd name="T10" fmla="*/ 0 w 21"/>
                <a:gd name="T11" fmla="*/ 13 h 29"/>
                <a:gd name="T12" fmla="*/ 3 w 21"/>
                <a:gd name="T13" fmla="*/ 11 h 29"/>
                <a:gd name="T14" fmla="*/ 3 w 21"/>
                <a:gd name="T15" fmla="*/ 11 h 29"/>
                <a:gd name="T16" fmla="*/ 5 w 21"/>
                <a:gd name="T17" fmla="*/ 12 h 29"/>
                <a:gd name="T18" fmla="*/ 5 w 21"/>
                <a:gd name="T19" fmla="*/ 12 h 29"/>
                <a:gd name="T20" fmla="*/ 12 w 21"/>
                <a:gd name="T21" fmla="*/ 17 h 29"/>
                <a:gd name="T22" fmla="*/ 14 w 21"/>
                <a:gd name="T23" fmla="*/ 11 h 29"/>
                <a:gd name="T24" fmla="*/ 14 w 21"/>
                <a:gd name="T25" fmla="*/ 4 h 29"/>
                <a:gd name="T26" fmla="*/ 18 w 21"/>
                <a:gd name="T27" fmla="*/ 0 h 29"/>
                <a:gd name="T28" fmla="*/ 18 w 21"/>
                <a:gd name="T29" fmla="*/ 0 h 29"/>
                <a:gd name="T30" fmla="*/ 21 w 21"/>
                <a:gd name="T31" fmla="*/ 4 h 29"/>
                <a:gd name="T32" fmla="*/ 21 w 21"/>
                <a:gd name="T33" fmla="*/ 4 h 29"/>
                <a:gd name="T34" fmla="*/ 21 w 21"/>
                <a:gd name="T35" fmla="*/ 12 h 29"/>
                <a:gd name="T36" fmla="*/ 15 w 21"/>
                <a:gd name="T37" fmla="*/ 29 h 29"/>
                <a:gd name="T38" fmla="*/ 1 w 21"/>
                <a:gd name="T39" fmla="*/ 18 h 29"/>
                <a:gd name="T40" fmla="*/ 2 w 21"/>
                <a:gd name="T41" fmla="*/ 16 h 29"/>
                <a:gd name="T42" fmla="*/ 3 w 21"/>
                <a:gd name="T43" fmla="*/ 15 h 29"/>
                <a:gd name="T44" fmla="*/ 3 w 21"/>
                <a:gd name="T45" fmla="*/ 15 h 29"/>
                <a:gd name="T46" fmla="*/ 3 w 21"/>
                <a:gd name="T47" fmla="*/ 15 h 29"/>
                <a:gd name="T48" fmla="*/ 2 w 21"/>
                <a:gd name="T49" fmla="*/ 16 h 29"/>
                <a:gd name="T50" fmla="*/ 3 w 21"/>
                <a:gd name="T51" fmla="*/ 15 h 29"/>
                <a:gd name="T52" fmla="*/ 3 w 21"/>
                <a:gd name="T53" fmla="*/ 15 h 29"/>
                <a:gd name="T54" fmla="*/ 3 w 21"/>
                <a:gd name="T55" fmla="*/ 15 h 29"/>
                <a:gd name="T56" fmla="*/ 3 w 21"/>
                <a:gd name="T57" fmla="*/ 15 h 29"/>
                <a:gd name="T58" fmla="*/ 3 w 21"/>
                <a:gd name="T59" fmla="*/ 15 h 29"/>
                <a:gd name="T60" fmla="*/ 3 w 21"/>
                <a:gd name="T61" fmla="*/ 15 h 29"/>
                <a:gd name="T62" fmla="*/ 3 w 21"/>
                <a:gd name="T6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9">
                  <a:moveTo>
                    <a:pt x="1" y="18"/>
                  </a:moveTo>
                  <a:cubicBezTo>
                    <a:pt x="1" y="18"/>
                    <a:pt x="1" y="18"/>
                    <a:pt x="1" y="18"/>
                  </a:cubicBezTo>
                  <a:cubicBezTo>
                    <a:pt x="0" y="17"/>
                    <a:pt x="0" y="16"/>
                    <a:pt x="0" y="15"/>
                  </a:cubicBezTo>
                  <a:cubicBezTo>
                    <a:pt x="0" y="15"/>
                    <a:pt x="0" y="15"/>
                    <a:pt x="0" y="15"/>
                  </a:cubicBezTo>
                  <a:cubicBezTo>
                    <a:pt x="0" y="14"/>
                    <a:pt x="0" y="13"/>
                    <a:pt x="0" y="13"/>
                  </a:cubicBezTo>
                  <a:cubicBezTo>
                    <a:pt x="0" y="13"/>
                    <a:pt x="0" y="13"/>
                    <a:pt x="0" y="13"/>
                  </a:cubicBezTo>
                  <a:cubicBezTo>
                    <a:pt x="1" y="12"/>
                    <a:pt x="2" y="11"/>
                    <a:pt x="3" y="11"/>
                  </a:cubicBezTo>
                  <a:cubicBezTo>
                    <a:pt x="3" y="11"/>
                    <a:pt x="3" y="11"/>
                    <a:pt x="3" y="11"/>
                  </a:cubicBezTo>
                  <a:cubicBezTo>
                    <a:pt x="4" y="11"/>
                    <a:pt x="5" y="12"/>
                    <a:pt x="5" y="12"/>
                  </a:cubicBezTo>
                  <a:cubicBezTo>
                    <a:pt x="5" y="12"/>
                    <a:pt x="5" y="12"/>
                    <a:pt x="5" y="12"/>
                  </a:cubicBezTo>
                  <a:cubicBezTo>
                    <a:pt x="12" y="17"/>
                    <a:pt x="12" y="17"/>
                    <a:pt x="12" y="17"/>
                  </a:cubicBezTo>
                  <a:cubicBezTo>
                    <a:pt x="14" y="11"/>
                    <a:pt x="14" y="11"/>
                    <a:pt x="14" y="11"/>
                  </a:cubicBezTo>
                  <a:cubicBezTo>
                    <a:pt x="14" y="4"/>
                    <a:pt x="14" y="4"/>
                    <a:pt x="14" y="4"/>
                  </a:cubicBezTo>
                  <a:cubicBezTo>
                    <a:pt x="14" y="2"/>
                    <a:pt x="16" y="0"/>
                    <a:pt x="18" y="0"/>
                  </a:cubicBezTo>
                  <a:cubicBezTo>
                    <a:pt x="18" y="0"/>
                    <a:pt x="18" y="0"/>
                    <a:pt x="18" y="0"/>
                  </a:cubicBezTo>
                  <a:cubicBezTo>
                    <a:pt x="20" y="0"/>
                    <a:pt x="21" y="2"/>
                    <a:pt x="21" y="4"/>
                  </a:cubicBezTo>
                  <a:cubicBezTo>
                    <a:pt x="21" y="4"/>
                    <a:pt x="21" y="4"/>
                    <a:pt x="21" y="4"/>
                  </a:cubicBezTo>
                  <a:cubicBezTo>
                    <a:pt x="21" y="12"/>
                    <a:pt x="21" y="12"/>
                    <a:pt x="21" y="12"/>
                  </a:cubicBezTo>
                  <a:cubicBezTo>
                    <a:pt x="15" y="29"/>
                    <a:pt x="15" y="29"/>
                    <a:pt x="15" y="29"/>
                  </a:cubicBezTo>
                  <a:cubicBezTo>
                    <a:pt x="1" y="18"/>
                    <a:pt x="1" y="18"/>
                    <a:pt x="1" y="18"/>
                  </a:cubicBezTo>
                  <a:close/>
                  <a:moveTo>
                    <a:pt x="2" y="16"/>
                  </a:moveTo>
                  <a:cubicBezTo>
                    <a:pt x="3" y="15"/>
                    <a:pt x="3" y="15"/>
                    <a:pt x="3" y="15"/>
                  </a:cubicBezTo>
                  <a:cubicBezTo>
                    <a:pt x="3" y="15"/>
                    <a:pt x="3" y="15"/>
                    <a:pt x="3" y="15"/>
                  </a:cubicBezTo>
                  <a:cubicBezTo>
                    <a:pt x="3" y="15"/>
                    <a:pt x="3" y="15"/>
                    <a:pt x="3" y="15"/>
                  </a:cubicBezTo>
                  <a:cubicBezTo>
                    <a:pt x="2" y="16"/>
                    <a:pt x="2" y="16"/>
                    <a:pt x="2" y="16"/>
                  </a:cubicBezTo>
                  <a:close/>
                  <a:moveTo>
                    <a:pt x="3" y="15"/>
                  </a:moveTo>
                  <a:cubicBezTo>
                    <a:pt x="3" y="15"/>
                    <a:pt x="3" y="15"/>
                    <a:pt x="3" y="15"/>
                  </a:cubicBezTo>
                  <a:cubicBezTo>
                    <a:pt x="3" y="15"/>
                    <a:pt x="3" y="15"/>
                    <a:pt x="3" y="15"/>
                  </a:cubicBezTo>
                  <a:cubicBezTo>
                    <a:pt x="3" y="15"/>
                    <a:pt x="3" y="15"/>
                    <a:pt x="3" y="15"/>
                  </a:cubicBezTo>
                  <a:close/>
                  <a:moveTo>
                    <a:pt x="3" y="15"/>
                  </a:move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99"/>
            <p:cNvSpPr/>
            <p:nvPr/>
          </p:nvSpPr>
          <p:spPr bwMode="auto">
            <a:xfrm>
              <a:off x="5808663" y="3338513"/>
              <a:ext cx="84138" cy="88900"/>
            </a:xfrm>
            <a:custGeom>
              <a:avLst/>
              <a:gdLst>
                <a:gd name="T0" fmla="*/ 0 w 16"/>
                <a:gd name="T1" fmla="*/ 5 h 17"/>
                <a:gd name="T2" fmla="*/ 1 w 16"/>
                <a:gd name="T3" fmla="*/ 3 h 17"/>
                <a:gd name="T4" fmla="*/ 1 w 16"/>
                <a:gd name="T5" fmla="*/ 3 h 17"/>
                <a:gd name="T6" fmla="*/ 3 w 16"/>
                <a:gd name="T7" fmla="*/ 3 h 17"/>
                <a:gd name="T8" fmla="*/ 3 w 16"/>
                <a:gd name="T9" fmla="*/ 3 h 17"/>
                <a:gd name="T10" fmla="*/ 9 w 16"/>
                <a:gd name="T11" fmla="*/ 11 h 17"/>
                <a:gd name="T12" fmla="*/ 13 w 16"/>
                <a:gd name="T13" fmla="*/ 1 h 17"/>
                <a:gd name="T14" fmla="*/ 15 w 16"/>
                <a:gd name="T15" fmla="*/ 1 h 17"/>
                <a:gd name="T16" fmla="*/ 15 w 16"/>
                <a:gd name="T17" fmla="*/ 1 h 17"/>
                <a:gd name="T18" fmla="*/ 16 w 16"/>
                <a:gd name="T19" fmla="*/ 2 h 17"/>
                <a:gd name="T20" fmla="*/ 16 w 16"/>
                <a:gd name="T21" fmla="*/ 2 h 17"/>
                <a:gd name="T22" fmla="*/ 10 w 16"/>
                <a:gd name="T23" fmla="*/ 17 h 17"/>
                <a:gd name="T24" fmla="*/ 0 w 16"/>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7">
                  <a:moveTo>
                    <a:pt x="0" y="5"/>
                  </a:moveTo>
                  <a:cubicBezTo>
                    <a:pt x="0" y="5"/>
                    <a:pt x="0" y="4"/>
                    <a:pt x="1" y="3"/>
                  </a:cubicBezTo>
                  <a:cubicBezTo>
                    <a:pt x="1" y="3"/>
                    <a:pt x="1" y="3"/>
                    <a:pt x="1" y="3"/>
                  </a:cubicBezTo>
                  <a:cubicBezTo>
                    <a:pt x="1" y="3"/>
                    <a:pt x="2" y="3"/>
                    <a:pt x="3" y="3"/>
                  </a:cubicBezTo>
                  <a:cubicBezTo>
                    <a:pt x="3" y="3"/>
                    <a:pt x="3" y="3"/>
                    <a:pt x="3" y="3"/>
                  </a:cubicBezTo>
                  <a:cubicBezTo>
                    <a:pt x="9" y="11"/>
                    <a:pt x="9" y="11"/>
                    <a:pt x="9" y="11"/>
                  </a:cubicBezTo>
                  <a:cubicBezTo>
                    <a:pt x="13" y="1"/>
                    <a:pt x="13" y="1"/>
                    <a:pt x="13" y="1"/>
                  </a:cubicBezTo>
                  <a:cubicBezTo>
                    <a:pt x="13" y="1"/>
                    <a:pt x="14" y="0"/>
                    <a:pt x="15" y="1"/>
                  </a:cubicBezTo>
                  <a:cubicBezTo>
                    <a:pt x="15" y="1"/>
                    <a:pt x="15" y="1"/>
                    <a:pt x="15" y="1"/>
                  </a:cubicBezTo>
                  <a:cubicBezTo>
                    <a:pt x="16" y="1"/>
                    <a:pt x="16" y="2"/>
                    <a:pt x="16" y="2"/>
                  </a:cubicBezTo>
                  <a:cubicBezTo>
                    <a:pt x="16" y="2"/>
                    <a:pt x="16" y="2"/>
                    <a:pt x="16" y="2"/>
                  </a:cubicBezTo>
                  <a:cubicBezTo>
                    <a:pt x="10" y="17"/>
                    <a:pt x="10" y="17"/>
                    <a:pt x="10" y="17"/>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100"/>
            <p:cNvSpPr/>
            <p:nvPr/>
          </p:nvSpPr>
          <p:spPr bwMode="auto">
            <a:xfrm>
              <a:off x="5797550" y="3327401"/>
              <a:ext cx="106363" cy="115888"/>
            </a:xfrm>
            <a:custGeom>
              <a:avLst/>
              <a:gdLst>
                <a:gd name="T0" fmla="*/ 1 w 20"/>
                <a:gd name="T1" fmla="*/ 9 h 22"/>
                <a:gd name="T2" fmla="*/ 2 w 20"/>
                <a:gd name="T3" fmla="*/ 7 h 22"/>
                <a:gd name="T4" fmla="*/ 4 w 20"/>
                <a:gd name="T5" fmla="*/ 6 h 22"/>
                <a:gd name="T6" fmla="*/ 4 w 20"/>
                <a:gd name="T7" fmla="*/ 6 h 22"/>
                <a:gd name="T8" fmla="*/ 2 w 20"/>
                <a:gd name="T9" fmla="*/ 7 h 22"/>
                <a:gd name="T10" fmla="*/ 1 w 20"/>
                <a:gd name="T11" fmla="*/ 9 h 22"/>
                <a:gd name="T12" fmla="*/ 0 w 20"/>
                <a:gd name="T13" fmla="*/ 6 h 22"/>
                <a:gd name="T14" fmla="*/ 0 w 20"/>
                <a:gd name="T15" fmla="*/ 6 h 22"/>
                <a:gd name="T16" fmla="*/ 1 w 20"/>
                <a:gd name="T17" fmla="*/ 4 h 22"/>
                <a:gd name="T18" fmla="*/ 1 w 20"/>
                <a:gd name="T19" fmla="*/ 4 h 22"/>
                <a:gd name="T20" fmla="*/ 4 w 20"/>
                <a:gd name="T21" fmla="*/ 3 h 22"/>
                <a:gd name="T22" fmla="*/ 4 w 20"/>
                <a:gd name="T23" fmla="*/ 3 h 22"/>
                <a:gd name="T24" fmla="*/ 6 w 20"/>
                <a:gd name="T25" fmla="*/ 4 h 22"/>
                <a:gd name="T26" fmla="*/ 6 w 20"/>
                <a:gd name="T27" fmla="*/ 4 h 22"/>
                <a:gd name="T28" fmla="*/ 11 w 20"/>
                <a:gd name="T29" fmla="*/ 9 h 22"/>
                <a:gd name="T30" fmla="*/ 13 w 20"/>
                <a:gd name="T31" fmla="*/ 3 h 22"/>
                <a:gd name="T32" fmla="*/ 16 w 20"/>
                <a:gd name="T33" fmla="*/ 0 h 22"/>
                <a:gd name="T34" fmla="*/ 16 w 20"/>
                <a:gd name="T35" fmla="*/ 0 h 22"/>
                <a:gd name="T36" fmla="*/ 18 w 20"/>
                <a:gd name="T37" fmla="*/ 1 h 22"/>
                <a:gd name="T38" fmla="*/ 18 w 20"/>
                <a:gd name="T39" fmla="*/ 1 h 22"/>
                <a:gd name="T40" fmla="*/ 20 w 20"/>
                <a:gd name="T41" fmla="*/ 4 h 22"/>
                <a:gd name="T42" fmla="*/ 20 w 20"/>
                <a:gd name="T43" fmla="*/ 4 h 22"/>
                <a:gd name="T44" fmla="*/ 20 w 20"/>
                <a:gd name="T45" fmla="*/ 5 h 22"/>
                <a:gd name="T46" fmla="*/ 20 w 20"/>
                <a:gd name="T47" fmla="*/ 5 h 22"/>
                <a:gd name="T48" fmla="*/ 13 w 20"/>
                <a:gd name="T49" fmla="*/ 22 h 22"/>
                <a:gd name="T50" fmla="*/ 1 w 20"/>
                <a:gd name="T51"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 h="22">
                  <a:moveTo>
                    <a:pt x="1" y="9"/>
                  </a:moveTo>
                  <a:cubicBezTo>
                    <a:pt x="2" y="7"/>
                    <a:pt x="2" y="7"/>
                    <a:pt x="2" y="7"/>
                  </a:cubicBezTo>
                  <a:cubicBezTo>
                    <a:pt x="4" y="6"/>
                    <a:pt x="4" y="6"/>
                    <a:pt x="4" y="6"/>
                  </a:cubicBezTo>
                  <a:cubicBezTo>
                    <a:pt x="4" y="6"/>
                    <a:pt x="4" y="6"/>
                    <a:pt x="4" y="6"/>
                  </a:cubicBezTo>
                  <a:cubicBezTo>
                    <a:pt x="2" y="7"/>
                    <a:pt x="2" y="7"/>
                    <a:pt x="2" y="7"/>
                  </a:cubicBezTo>
                  <a:cubicBezTo>
                    <a:pt x="1" y="9"/>
                    <a:pt x="1" y="9"/>
                    <a:pt x="1" y="9"/>
                  </a:cubicBezTo>
                  <a:cubicBezTo>
                    <a:pt x="0" y="8"/>
                    <a:pt x="0" y="7"/>
                    <a:pt x="0" y="6"/>
                  </a:cubicBezTo>
                  <a:cubicBezTo>
                    <a:pt x="0" y="6"/>
                    <a:pt x="0" y="6"/>
                    <a:pt x="0" y="6"/>
                  </a:cubicBezTo>
                  <a:cubicBezTo>
                    <a:pt x="0" y="5"/>
                    <a:pt x="0" y="4"/>
                    <a:pt x="1" y="4"/>
                  </a:cubicBezTo>
                  <a:cubicBezTo>
                    <a:pt x="1" y="4"/>
                    <a:pt x="1" y="4"/>
                    <a:pt x="1" y="4"/>
                  </a:cubicBezTo>
                  <a:cubicBezTo>
                    <a:pt x="2" y="3"/>
                    <a:pt x="3" y="3"/>
                    <a:pt x="4" y="3"/>
                  </a:cubicBezTo>
                  <a:cubicBezTo>
                    <a:pt x="4" y="3"/>
                    <a:pt x="4" y="3"/>
                    <a:pt x="4" y="3"/>
                  </a:cubicBezTo>
                  <a:cubicBezTo>
                    <a:pt x="5" y="3"/>
                    <a:pt x="6" y="3"/>
                    <a:pt x="6" y="4"/>
                  </a:cubicBezTo>
                  <a:cubicBezTo>
                    <a:pt x="6" y="4"/>
                    <a:pt x="6" y="4"/>
                    <a:pt x="6" y="4"/>
                  </a:cubicBezTo>
                  <a:cubicBezTo>
                    <a:pt x="11" y="9"/>
                    <a:pt x="11" y="9"/>
                    <a:pt x="11" y="9"/>
                  </a:cubicBezTo>
                  <a:cubicBezTo>
                    <a:pt x="13" y="3"/>
                    <a:pt x="13" y="3"/>
                    <a:pt x="13" y="3"/>
                  </a:cubicBezTo>
                  <a:cubicBezTo>
                    <a:pt x="14" y="1"/>
                    <a:pt x="15" y="0"/>
                    <a:pt x="16" y="0"/>
                  </a:cubicBezTo>
                  <a:cubicBezTo>
                    <a:pt x="16" y="0"/>
                    <a:pt x="16" y="0"/>
                    <a:pt x="16" y="0"/>
                  </a:cubicBezTo>
                  <a:cubicBezTo>
                    <a:pt x="17" y="0"/>
                    <a:pt x="17" y="0"/>
                    <a:pt x="18" y="1"/>
                  </a:cubicBezTo>
                  <a:cubicBezTo>
                    <a:pt x="18" y="1"/>
                    <a:pt x="18" y="1"/>
                    <a:pt x="18" y="1"/>
                  </a:cubicBezTo>
                  <a:cubicBezTo>
                    <a:pt x="19" y="1"/>
                    <a:pt x="20" y="3"/>
                    <a:pt x="20" y="4"/>
                  </a:cubicBezTo>
                  <a:cubicBezTo>
                    <a:pt x="20" y="4"/>
                    <a:pt x="20" y="4"/>
                    <a:pt x="20" y="4"/>
                  </a:cubicBezTo>
                  <a:cubicBezTo>
                    <a:pt x="20" y="4"/>
                    <a:pt x="20" y="5"/>
                    <a:pt x="20" y="5"/>
                  </a:cubicBezTo>
                  <a:cubicBezTo>
                    <a:pt x="20" y="5"/>
                    <a:pt x="20" y="5"/>
                    <a:pt x="20" y="5"/>
                  </a:cubicBezTo>
                  <a:cubicBezTo>
                    <a:pt x="13" y="22"/>
                    <a:pt x="13" y="22"/>
                    <a:pt x="13" y="22"/>
                  </a:cubicBezTo>
                  <a:cubicBezTo>
                    <a:pt x="1" y="9"/>
                    <a:pt x="1" y="9"/>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101"/>
            <p:cNvSpPr>
              <a:spLocks noEditPoints="1"/>
            </p:cNvSpPr>
            <p:nvPr/>
          </p:nvSpPr>
          <p:spPr bwMode="auto">
            <a:xfrm>
              <a:off x="5580063" y="3348038"/>
              <a:ext cx="498475" cy="747713"/>
            </a:xfrm>
            <a:custGeom>
              <a:avLst/>
              <a:gdLst>
                <a:gd name="T0" fmla="*/ 13 w 94"/>
                <a:gd name="T1" fmla="*/ 109 h 142"/>
                <a:gd name="T2" fmla="*/ 0 w 94"/>
                <a:gd name="T3" fmla="*/ 50 h 142"/>
                <a:gd name="T4" fmla="*/ 0 w 94"/>
                <a:gd name="T5" fmla="*/ 50 h 142"/>
                <a:gd name="T6" fmla="*/ 15 w 94"/>
                <a:gd name="T7" fmla="*/ 11 h 142"/>
                <a:gd name="T8" fmla="*/ 15 w 94"/>
                <a:gd name="T9" fmla="*/ 11 h 142"/>
                <a:gd name="T10" fmla="*/ 48 w 94"/>
                <a:gd name="T11" fmla="*/ 0 h 142"/>
                <a:gd name="T12" fmla="*/ 48 w 94"/>
                <a:gd name="T13" fmla="*/ 0 h 142"/>
                <a:gd name="T14" fmla="*/ 80 w 94"/>
                <a:gd name="T15" fmla="*/ 10 h 142"/>
                <a:gd name="T16" fmla="*/ 80 w 94"/>
                <a:gd name="T17" fmla="*/ 10 h 142"/>
                <a:gd name="T18" fmla="*/ 94 w 94"/>
                <a:gd name="T19" fmla="*/ 49 h 142"/>
                <a:gd name="T20" fmla="*/ 94 w 94"/>
                <a:gd name="T21" fmla="*/ 49 h 142"/>
                <a:gd name="T22" fmla="*/ 79 w 94"/>
                <a:gd name="T23" fmla="*/ 109 h 142"/>
                <a:gd name="T24" fmla="*/ 79 w 94"/>
                <a:gd name="T25" fmla="*/ 109 h 142"/>
                <a:gd name="T26" fmla="*/ 46 w 94"/>
                <a:gd name="T27" fmla="*/ 142 h 142"/>
                <a:gd name="T28" fmla="*/ 46 w 94"/>
                <a:gd name="T29" fmla="*/ 142 h 142"/>
                <a:gd name="T30" fmla="*/ 13 w 94"/>
                <a:gd name="T31" fmla="*/ 109 h 142"/>
                <a:gd name="T32" fmla="*/ 77 w 94"/>
                <a:gd name="T33" fmla="*/ 108 h 142"/>
                <a:gd name="T34" fmla="*/ 91 w 94"/>
                <a:gd name="T35" fmla="*/ 49 h 142"/>
                <a:gd name="T36" fmla="*/ 91 w 94"/>
                <a:gd name="T37" fmla="*/ 49 h 142"/>
                <a:gd name="T38" fmla="*/ 48 w 94"/>
                <a:gd name="T39" fmla="*/ 3 h 142"/>
                <a:gd name="T40" fmla="*/ 48 w 94"/>
                <a:gd name="T41" fmla="*/ 3 h 142"/>
                <a:gd name="T42" fmla="*/ 3 w 94"/>
                <a:gd name="T43" fmla="*/ 50 h 142"/>
                <a:gd name="T44" fmla="*/ 3 w 94"/>
                <a:gd name="T45" fmla="*/ 50 h 142"/>
                <a:gd name="T46" fmla="*/ 16 w 94"/>
                <a:gd name="T47" fmla="*/ 108 h 142"/>
                <a:gd name="T48" fmla="*/ 16 w 94"/>
                <a:gd name="T49" fmla="*/ 108 h 142"/>
                <a:gd name="T50" fmla="*/ 46 w 94"/>
                <a:gd name="T51" fmla="*/ 139 h 142"/>
                <a:gd name="T52" fmla="*/ 46 w 94"/>
                <a:gd name="T53" fmla="*/ 139 h 142"/>
                <a:gd name="T54" fmla="*/ 77 w 94"/>
                <a:gd name="T55" fmla="*/ 10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42">
                  <a:moveTo>
                    <a:pt x="13" y="109"/>
                  </a:moveTo>
                  <a:cubicBezTo>
                    <a:pt x="5" y="91"/>
                    <a:pt x="0" y="68"/>
                    <a:pt x="0" y="50"/>
                  </a:cubicBezTo>
                  <a:cubicBezTo>
                    <a:pt x="0" y="50"/>
                    <a:pt x="0" y="50"/>
                    <a:pt x="0" y="50"/>
                  </a:cubicBezTo>
                  <a:cubicBezTo>
                    <a:pt x="0" y="31"/>
                    <a:pt x="6" y="18"/>
                    <a:pt x="15" y="11"/>
                  </a:cubicBezTo>
                  <a:cubicBezTo>
                    <a:pt x="15" y="11"/>
                    <a:pt x="15" y="11"/>
                    <a:pt x="15" y="11"/>
                  </a:cubicBezTo>
                  <a:cubicBezTo>
                    <a:pt x="24" y="3"/>
                    <a:pt x="36" y="0"/>
                    <a:pt x="48" y="0"/>
                  </a:cubicBezTo>
                  <a:cubicBezTo>
                    <a:pt x="48" y="0"/>
                    <a:pt x="48" y="0"/>
                    <a:pt x="48" y="0"/>
                  </a:cubicBezTo>
                  <a:cubicBezTo>
                    <a:pt x="60" y="0"/>
                    <a:pt x="71" y="3"/>
                    <a:pt x="80" y="10"/>
                  </a:cubicBezTo>
                  <a:cubicBezTo>
                    <a:pt x="80" y="10"/>
                    <a:pt x="80" y="10"/>
                    <a:pt x="80" y="10"/>
                  </a:cubicBezTo>
                  <a:cubicBezTo>
                    <a:pt x="89" y="18"/>
                    <a:pt x="94" y="30"/>
                    <a:pt x="94" y="49"/>
                  </a:cubicBezTo>
                  <a:cubicBezTo>
                    <a:pt x="94" y="49"/>
                    <a:pt x="94" y="49"/>
                    <a:pt x="94" y="49"/>
                  </a:cubicBezTo>
                  <a:cubicBezTo>
                    <a:pt x="94" y="68"/>
                    <a:pt x="88" y="91"/>
                    <a:pt x="79" y="109"/>
                  </a:cubicBezTo>
                  <a:cubicBezTo>
                    <a:pt x="79" y="109"/>
                    <a:pt x="79" y="109"/>
                    <a:pt x="79" y="109"/>
                  </a:cubicBezTo>
                  <a:cubicBezTo>
                    <a:pt x="70" y="127"/>
                    <a:pt x="59" y="142"/>
                    <a:pt x="46" y="142"/>
                  </a:cubicBezTo>
                  <a:cubicBezTo>
                    <a:pt x="46" y="142"/>
                    <a:pt x="46" y="142"/>
                    <a:pt x="46" y="142"/>
                  </a:cubicBezTo>
                  <a:cubicBezTo>
                    <a:pt x="33" y="142"/>
                    <a:pt x="22" y="128"/>
                    <a:pt x="13" y="109"/>
                  </a:cubicBezTo>
                  <a:close/>
                  <a:moveTo>
                    <a:pt x="77" y="108"/>
                  </a:moveTo>
                  <a:cubicBezTo>
                    <a:pt x="85" y="90"/>
                    <a:pt x="91" y="67"/>
                    <a:pt x="91" y="49"/>
                  </a:cubicBezTo>
                  <a:cubicBezTo>
                    <a:pt x="91" y="49"/>
                    <a:pt x="91" y="49"/>
                    <a:pt x="91" y="49"/>
                  </a:cubicBezTo>
                  <a:cubicBezTo>
                    <a:pt x="91" y="13"/>
                    <a:pt x="71" y="3"/>
                    <a:pt x="48" y="3"/>
                  </a:cubicBezTo>
                  <a:cubicBezTo>
                    <a:pt x="48" y="3"/>
                    <a:pt x="48" y="3"/>
                    <a:pt x="48" y="3"/>
                  </a:cubicBezTo>
                  <a:cubicBezTo>
                    <a:pt x="25" y="3"/>
                    <a:pt x="3" y="14"/>
                    <a:pt x="3" y="50"/>
                  </a:cubicBezTo>
                  <a:cubicBezTo>
                    <a:pt x="3" y="50"/>
                    <a:pt x="3" y="50"/>
                    <a:pt x="3" y="50"/>
                  </a:cubicBezTo>
                  <a:cubicBezTo>
                    <a:pt x="3" y="68"/>
                    <a:pt x="8" y="90"/>
                    <a:pt x="16" y="108"/>
                  </a:cubicBezTo>
                  <a:cubicBezTo>
                    <a:pt x="16" y="108"/>
                    <a:pt x="16" y="108"/>
                    <a:pt x="16" y="108"/>
                  </a:cubicBezTo>
                  <a:cubicBezTo>
                    <a:pt x="24" y="126"/>
                    <a:pt x="35" y="139"/>
                    <a:pt x="46" y="139"/>
                  </a:cubicBezTo>
                  <a:cubicBezTo>
                    <a:pt x="46" y="139"/>
                    <a:pt x="46" y="139"/>
                    <a:pt x="46" y="139"/>
                  </a:cubicBezTo>
                  <a:cubicBezTo>
                    <a:pt x="56" y="139"/>
                    <a:pt x="68" y="126"/>
                    <a:pt x="7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102"/>
            <p:cNvSpPr>
              <a:spLocks noEditPoints="1"/>
            </p:cNvSpPr>
            <p:nvPr/>
          </p:nvSpPr>
          <p:spPr bwMode="auto">
            <a:xfrm>
              <a:off x="5570538" y="3338513"/>
              <a:ext cx="519113" cy="768350"/>
            </a:xfrm>
            <a:custGeom>
              <a:avLst/>
              <a:gdLst>
                <a:gd name="T0" fmla="*/ 14 w 98"/>
                <a:gd name="T1" fmla="*/ 112 h 146"/>
                <a:gd name="T2" fmla="*/ 15 w 98"/>
                <a:gd name="T3" fmla="*/ 111 h 146"/>
                <a:gd name="T4" fmla="*/ 14 w 98"/>
                <a:gd name="T5" fmla="*/ 112 h 146"/>
                <a:gd name="T6" fmla="*/ 0 w 98"/>
                <a:gd name="T7" fmla="*/ 52 h 146"/>
                <a:gd name="T8" fmla="*/ 0 w 98"/>
                <a:gd name="T9" fmla="*/ 52 h 146"/>
                <a:gd name="T10" fmla="*/ 0 w 98"/>
                <a:gd name="T11" fmla="*/ 52 h 146"/>
                <a:gd name="T12" fmla="*/ 0 w 98"/>
                <a:gd name="T13" fmla="*/ 52 h 146"/>
                <a:gd name="T14" fmla="*/ 16 w 98"/>
                <a:gd name="T15" fmla="*/ 11 h 146"/>
                <a:gd name="T16" fmla="*/ 16 w 98"/>
                <a:gd name="T17" fmla="*/ 11 h 146"/>
                <a:gd name="T18" fmla="*/ 50 w 98"/>
                <a:gd name="T19" fmla="*/ 0 h 146"/>
                <a:gd name="T20" fmla="*/ 50 w 98"/>
                <a:gd name="T21" fmla="*/ 0 h 146"/>
                <a:gd name="T22" fmla="*/ 83 w 98"/>
                <a:gd name="T23" fmla="*/ 11 h 146"/>
                <a:gd name="T24" fmla="*/ 83 w 98"/>
                <a:gd name="T25" fmla="*/ 11 h 146"/>
                <a:gd name="T26" fmla="*/ 98 w 98"/>
                <a:gd name="T27" fmla="*/ 51 h 146"/>
                <a:gd name="T28" fmla="*/ 98 w 98"/>
                <a:gd name="T29" fmla="*/ 51 h 146"/>
                <a:gd name="T30" fmla="*/ 98 w 98"/>
                <a:gd name="T31" fmla="*/ 51 h 146"/>
                <a:gd name="T32" fmla="*/ 98 w 98"/>
                <a:gd name="T33" fmla="*/ 51 h 146"/>
                <a:gd name="T34" fmla="*/ 83 w 98"/>
                <a:gd name="T35" fmla="*/ 112 h 146"/>
                <a:gd name="T36" fmla="*/ 83 w 98"/>
                <a:gd name="T37" fmla="*/ 112 h 146"/>
                <a:gd name="T38" fmla="*/ 48 w 98"/>
                <a:gd name="T39" fmla="*/ 146 h 146"/>
                <a:gd name="T40" fmla="*/ 48 w 98"/>
                <a:gd name="T41" fmla="*/ 146 h 146"/>
                <a:gd name="T42" fmla="*/ 14 w 98"/>
                <a:gd name="T43" fmla="*/ 112 h 146"/>
                <a:gd name="T44" fmla="*/ 48 w 98"/>
                <a:gd name="T45" fmla="*/ 139 h 146"/>
                <a:gd name="T46" fmla="*/ 48 w 98"/>
                <a:gd name="T47" fmla="*/ 139 h 146"/>
                <a:gd name="T48" fmla="*/ 48 w 98"/>
                <a:gd name="T49" fmla="*/ 139 h 146"/>
                <a:gd name="T50" fmla="*/ 77 w 98"/>
                <a:gd name="T51" fmla="*/ 109 h 146"/>
                <a:gd name="T52" fmla="*/ 77 w 98"/>
                <a:gd name="T53" fmla="*/ 109 h 146"/>
                <a:gd name="T54" fmla="*/ 79 w 98"/>
                <a:gd name="T55" fmla="*/ 110 h 146"/>
                <a:gd name="T56" fmla="*/ 77 w 98"/>
                <a:gd name="T57" fmla="*/ 109 h 146"/>
                <a:gd name="T58" fmla="*/ 91 w 98"/>
                <a:gd name="T59" fmla="*/ 51 h 146"/>
                <a:gd name="T60" fmla="*/ 91 w 98"/>
                <a:gd name="T61" fmla="*/ 51 h 146"/>
                <a:gd name="T62" fmla="*/ 91 w 98"/>
                <a:gd name="T63" fmla="*/ 51 h 146"/>
                <a:gd name="T64" fmla="*/ 91 w 98"/>
                <a:gd name="T65" fmla="*/ 51 h 146"/>
                <a:gd name="T66" fmla="*/ 91 w 98"/>
                <a:gd name="T67" fmla="*/ 51 h 146"/>
                <a:gd name="T68" fmla="*/ 50 w 98"/>
                <a:gd name="T69" fmla="*/ 7 h 146"/>
                <a:gd name="T70" fmla="*/ 50 w 98"/>
                <a:gd name="T71" fmla="*/ 7 h 146"/>
                <a:gd name="T72" fmla="*/ 7 w 98"/>
                <a:gd name="T73" fmla="*/ 52 h 146"/>
                <a:gd name="T74" fmla="*/ 7 w 98"/>
                <a:gd name="T75" fmla="*/ 52 h 146"/>
                <a:gd name="T76" fmla="*/ 7 w 98"/>
                <a:gd name="T77" fmla="*/ 52 h 146"/>
                <a:gd name="T78" fmla="*/ 7 w 98"/>
                <a:gd name="T79" fmla="*/ 52 h 146"/>
                <a:gd name="T80" fmla="*/ 20 w 98"/>
                <a:gd name="T81" fmla="*/ 109 h 146"/>
                <a:gd name="T82" fmla="*/ 20 w 98"/>
                <a:gd name="T83" fmla="*/ 109 h 146"/>
                <a:gd name="T84" fmla="*/ 48 w 98"/>
                <a:gd name="T85" fmla="*/ 139 h 146"/>
                <a:gd name="T86" fmla="*/ 48 w 98"/>
                <a:gd name="T87" fmla="*/ 139 h 146"/>
                <a:gd name="T88" fmla="*/ 48 w 98"/>
                <a:gd name="T89" fmla="*/ 139 h 146"/>
                <a:gd name="T90" fmla="*/ 48 w 98"/>
                <a:gd name="T91" fmla="*/ 139 h 146"/>
                <a:gd name="T92" fmla="*/ 48 w 98"/>
                <a:gd name="T93" fmla="*/ 139 h 146"/>
                <a:gd name="T94" fmla="*/ 48 w 98"/>
                <a:gd name="T95" fmla="*/ 139 h 146"/>
                <a:gd name="T96" fmla="*/ 48 w 98"/>
                <a:gd name="T97" fmla="*/ 13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46">
                  <a:moveTo>
                    <a:pt x="14" y="112"/>
                  </a:moveTo>
                  <a:cubicBezTo>
                    <a:pt x="15" y="111"/>
                    <a:pt x="15" y="111"/>
                    <a:pt x="15" y="111"/>
                  </a:cubicBezTo>
                  <a:cubicBezTo>
                    <a:pt x="14" y="112"/>
                    <a:pt x="14" y="112"/>
                    <a:pt x="14" y="112"/>
                  </a:cubicBezTo>
                  <a:cubicBezTo>
                    <a:pt x="5" y="94"/>
                    <a:pt x="0" y="71"/>
                    <a:pt x="0" y="52"/>
                  </a:cubicBezTo>
                  <a:cubicBezTo>
                    <a:pt x="0" y="52"/>
                    <a:pt x="0" y="52"/>
                    <a:pt x="0" y="52"/>
                  </a:cubicBezTo>
                  <a:cubicBezTo>
                    <a:pt x="0" y="52"/>
                    <a:pt x="0" y="52"/>
                    <a:pt x="0" y="52"/>
                  </a:cubicBezTo>
                  <a:cubicBezTo>
                    <a:pt x="0" y="52"/>
                    <a:pt x="0" y="52"/>
                    <a:pt x="0" y="52"/>
                  </a:cubicBezTo>
                  <a:cubicBezTo>
                    <a:pt x="0" y="33"/>
                    <a:pt x="6" y="19"/>
                    <a:pt x="16" y="11"/>
                  </a:cubicBezTo>
                  <a:cubicBezTo>
                    <a:pt x="16" y="11"/>
                    <a:pt x="16" y="11"/>
                    <a:pt x="16" y="11"/>
                  </a:cubicBezTo>
                  <a:cubicBezTo>
                    <a:pt x="25" y="3"/>
                    <a:pt x="38" y="0"/>
                    <a:pt x="50" y="0"/>
                  </a:cubicBezTo>
                  <a:cubicBezTo>
                    <a:pt x="50" y="0"/>
                    <a:pt x="50" y="0"/>
                    <a:pt x="50" y="0"/>
                  </a:cubicBezTo>
                  <a:cubicBezTo>
                    <a:pt x="62" y="0"/>
                    <a:pt x="74" y="3"/>
                    <a:pt x="83" y="11"/>
                  </a:cubicBezTo>
                  <a:cubicBezTo>
                    <a:pt x="83" y="11"/>
                    <a:pt x="83" y="11"/>
                    <a:pt x="83" y="11"/>
                  </a:cubicBezTo>
                  <a:cubicBezTo>
                    <a:pt x="92" y="19"/>
                    <a:pt x="98" y="32"/>
                    <a:pt x="98" y="51"/>
                  </a:cubicBezTo>
                  <a:cubicBezTo>
                    <a:pt x="98" y="51"/>
                    <a:pt x="98" y="51"/>
                    <a:pt x="98" y="51"/>
                  </a:cubicBezTo>
                  <a:cubicBezTo>
                    <a:pt x="98" y="51"/>
                    <a:pt x="98" y="51"/>
                    <a:pt x="98" y="51"/>
                  </a:cubicBezTo>
                  <a:cubicBezTo>
                    <a:pt x="98" y="51"/>
                    <a:pt x="98" y="51"/>
                    <a:pt x="98" y="51"/>
                  </a:cubicBezTo>
                  <a:cubicBezTo>
                    <a:pt x="98" y="70"/>
                    <a:pt x="92" y="93"/>
                    <a:pt x="83" y="112"/>
                  </a:cubicBezTo>
                  <a:cubicBezTo>
                    <a:pt x="83" y="112"/>
                    <a:pt x="83" y="112"/>
                    <a:pt x="83" y="112"/>
                  </a:cubicBezTo>
                  <a:cubicBezTo>
                    <a:pt x="74" y="130"/>
                    <a:pt x="62" y="145"/>
                    <a:pt x="48" y="146"/>
                  </a:cubicBezTo>
                  <a:cubicBezTo>
                    <a:pt x="48" y="146"/>
                    <a:pt x="48" y="146"/>
                    <a:pt x="48" y="146"/>
                  </a:cubicBezTo>
                  <a:cubicBezTo>
                    <a:pt x="33" y="145"/>
                    <a:pt x="22" y="131"/>
                    <a:pt x="14" y="112"/>
                  </a:cubicBezTo>
                  <a:close/>
                  <a:moveTo>
                    <a:pt x="48" y="139"/>
                  </a:moveTo>
                  <a:cubicBezTo>
                    <a:pt x="48" y="139"/>
                    <a:pt x="48" y="139"/>
                    <a:pt x="48" y="139"/>
                  </a:cubicBezTo>
                  <a:cubicBezTo>
                    <a:pt x="48" y="139"/>
                    <a:pt x="48" y="139"/>
                    <a:pt x="48" y="139"/>
                  </a:cubicBezTo>
                  <a:cubicBezTo>
                    <a:pt x="57" y="139"/>
                    <a:pt x="68" y="127"/>
                    <a:pt x="77" y="109"/>
                  </a:cubicBezTo>
                  <a:cubicBezTo>
                    <a:pt x="77" y="109"/>
                    <a:pt x="77" y="109"/>
                    <a:pt x="77" y="109"/>
                  </a:cubicBezTo>
                  <a:cubicBezTo>
                    <a:pt x="79" y="110"/>
                    <a:pt x="79" y="110"/>
                    <a:pt x="79" y="110"/>
                  </a:cubicBezTo>
                  <a:cubicBezTo>
                    <a:pt x="77" y="109"/>
                    <a:pt x="77" y="109"/>
                    <a:pt x="77" y="109"/>
                  </a:cubicBezTo>
                  <a:cubicBezTo>
                    <a:pt x="85" y="91"/>
                    <a:pt x="91" y="69"/>
                    <a:pt x="91" y="51"/>
                  </a:cubicBezTo>
                  <a:cubicBezTo>
                    <a:pt x="91" y="51"/>
                    <a:pt x="91" y="51"/>
                    <a:pt x="91" y="51"/>
                  </a:cubicBezTo>
                  <a:cubicBezTo>
                    <a:pt x="91" y="51"/>
                    <a:pt x="91" y="51"/>
                    <a:pt x="91" y="51"/>
                  </a:cubicBezTo>
                  <a:cubicBezTo>
                    <a:pt x="91" y="51"/>
                    <a:pt x="91" y="51"/>
                    <a:pt x="91" y="51"/>
                  </a:cubicBezTo>
                  <a:cubicBezTo>
                    <a:pt x="91" y="51"/>
                    <a:pt x="91" y="51"/>
                    <a:pt x="91" y="51"/>
                  </a:cubicBezTo>
                  <a:cubicBezTo>
                    <a:pt x="90" y="16"/>
                    <a:pt x="72" y="8"/>
                    <a:pt x="50" y="7"/>
                  </a:cubicBezTo>
                  <a:cubicBezTo>
                    <a:pt x="50" y="7"/>
                    <a:pt x="50" y="7"/>
                    <a:pt x="50" y="7"/>
                  </a:cubicBezTo>
                  <a:cubicBezTo>
                    <a:pt x="27" y="7"/>
                    <a:pt x="7" y="17"/>
                    <a:pt x="7" y="52"/>
                  </a:cubicBezTo>
                  <a:cubicBezTo>
                    <a:pt x="7" y="52"/>
                    <a:pt x="7" y="52"/>
                    <a:pt x="7" y="52"/>
                  </a:cubicBezTo>
                  <a:cubicBezTo>
                    <a:pt x="7" y="52"/>
                    <a:pt x="7" y="52"/>
                    <a:pt x="7" y="52"/>
                  </a:cubicBezTo>
                  <a:cubicBezTo>
                    <a:pt x="7" y="52"/>
                    <a:pt x="7" y="52"/>
                    <a:pt x="7" y="52"/>
                  </a:cubicBezTo>
                  <a:cubicBezTo>
                    <a:pt x="7" y="70"/>
                    <a:pt x="12" y="92"/>
                    <a:pt x="20" y="109"/>
                  </a:cubicBezTo>
                  <a:cubicBezTo>
                    <a:pt x="20" y="109"/>
                    <a:pt x="20" y="109"/>
                    <a:pt x="20" y="109"/>
                  </a:cubicBezTo>
                  <a:cubicBezTo>
                    <a:pt x="28" y="127"/>
                    <a:pt x="39"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103"/>
            <p:cNvSpPr>
              <a:spLocks noEditPoints="1"/>
            </p:cNvSpPr>
            <p:nvPr/>
          </p:nvSpPr>
          <p:spPr bwMode="auto">
            <a:xfrm>
              <a:off x="5808663" y="3359151"/>
              <a:ext cx="127000" cy="547688"/>
            </a:xfrm>
            <a:custGeom>
              <a:avLst/>
              <a:gdLst>
                <a:gd name="T0" fmla="*/ 0 w 80"/>
                <a:gd name="T1" fmla="*/ 292 h 345"/>
                <a:gd name="T2" fmla="*/ 0 w 80"/>
                <a:gd name="T3" fmla="*/ 10 h 345"/>
                <a:gd name="T4" fmla="*/ 3 w 80"/>
                <a:gd name="T5" fmla="*/ 10 h 345"/>
                <a:gd name="T6" fmla="*/ 7 w 80"/>
                <a:gd name="T7" fmla="*/ 3 h 345"/>
                <a:gd name="T8" fmla="*/ 13 w 80"/>
                <a:gd name="T9" fmla="*/ 0 h 345"/>
                <a:gd name="T10" fmla="*/ 80 w 80"/>
                <a:gd name="T11" fmla="*/ 249 h 345"/>
                <a:gd name="T12" fmla="*/ 50 w 80"/>
                <a:gd name="T13" fmla="*/ 345 h 345"/>
                <a:gd name="T14" fmla="*/ 0 w 80"/>
                <a:gd name="T15" fmla="*/ 292 h 345"/>
                <a:gd name="T16" fmla="*/ 0 w 80"/>
                <a:gd name="T17" fmla="*/ 292 h 345"/>
                <a:gd name="T18" fmla="*/ 10 w 80"/>
                <a:gd name="T19" fmla="*/ 285 h 345"/>
                <a:gd name="T20" fmla="*/ 47 w 80"/>
                <a:gd name="T21" fmla="*/ 325 h 345"/>
                <a:gd name="T22" fmla="*/ 70 w 80"/>
                <a:gd name="T23" fmla="*/ 249 h 345"/>
                <a:gd name="T24" fmla="*/ 10 w 80"/>
                <a:gd name="T25" fmla="*/ 23 h 345"/>
                <a:gd name="T26" fmla="*/ 10 w 80"/>
                <a:gd name="T27" fmla="*/ 285 h 345"/>
                <a:gd name="T28" fmla="*/ 10 w 80"/>
                <a:gd name="T29" fmla="*/ 285 h 345"/>
                <a:gd name="T30" fmla="*/ 7 w 80"/>
                <a:gd name="T31" fmla="*/ 10 h 345"/>
                <a:gd name="T32" fmla="*/ 10 w 80"/>
                <a:gd name="T33" fmla="*/ 7 h 345"/>
                <a:gd name="T34" fmla="*/ 7 w 80"/>
                <a:gd name="T35" fmla="*/ 10 h 345"/>
                <a:gd name="T36" fmla="*/ 7 w 80"/>
                <a:gd name="T37" fmla="*/ 1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345">
                  <a:moveTo>
                    <a:pt x="0" y="292"/>
                  </a:moveTo>
                  <a:lnTo>
                    <a:pt x="0" y="10"/>
                  </a:lnTo>
                  <a:lnTo>
                    <a:pt x="3" y="10"/>
                  </a:lnTo>
                  <a:lnTo>
                    <a:pt x="7" y="3"/>
                  </a:lnTo>
                  <a:lnTo>
                    <a:pt x="13" y="0"/>
                  </a:lnTo>
                  <a:lnTo>
                    <a:pt x="80" y="249"/>
                  </a:lnTo>
                  <a:lnTo>
                    <a:pt x="50" y="345"/>
                  </a:lnTo>
                  <a:lnTo>
                    <a:pt x="0" y="292"/>
                  </a:lnTo>
                  <a:lnTo>
                    <a:pt x="0" y="292"/>
                  </a:lnTo>
                  <a:close/>
                  <a:moveTo>
                    <a:pt x="10" y="285"/>
                  </a:moveTo>
                  <a:lnTo>
                    <a:pt x="47" y="325"/>
                  </a:lnTo>
                  <a:lnTo>
                    <a:pt x="70" y="249"/>
                  </a:lnTo>
                  <a:lnTo>
                    <a:pt x="10" y="23"/>
                  </a:lnTo>
                  <a:lnTo>
                    <a:pt x="10" y="285"/>
                  </a:lnTo>
                  <a:lnTo>
                    <a:pt x="10" y="285"/>
                  </a:lnTo>
                  <a:close/>
                  <a:moveTo>
                    <a:pt x="7" y="10"/>
                  </a:moveTo>
                  <a:lnTo>
                    <a:pt x="10" y="7"/>
                  </a:lnTo>
                  <a:lnTo>
                    <a:pt x="7" y="10"/>
                  </a:lnTo>
                  <a:lnTo>
                    <a:pt x="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4"/>
            <p:cNvSpPr>
              <a:spLocks noEditPoints="1"/>
            </p:cNvSpPr>
            <p:nvPr/>
          </p:nvSpPr>
          <p:spPr bwMode="auto">
            <a:xfrm>
              <a:off x="5797550" y="3338513"/>
              <a:ext cx="149225" cy="588963"/>
            </a:xfrm>
            <a:custGeom>
              <a:avLst/>
              <a:gdLst>
                <a:gd name="T0" fmla="*/ 4 w 94"/>
                <a:gd name="T1" fmla="*/ 308 h 371"/>
                <a:gd name="T2" fmla="*/ 7 w 94"/>
                <a:gd name="T3" fmla="*/ 305 h 371"/>
                <a:gd name="T4" fmla="*/ 14 w 94"/>
                <a:gd name="T5" fmla="*/ 305 h 371"/>
                <a:gd name="T6" fmla="*/ 7 w 94"/>
                <a:gd name="T7" fmla="*/ 305 h 371"/>
                <a:gd name="T8" fmla="*/ 4 w 94"/>
                <a:gd name="T9" fmla="*/ 308 h 371"/>
                <a:gd name="T10" fmla="*/ 0 w 94"/>
                <a:gd name="T11" fmla="*/ 305 h 371"/>
                <a:gd name="T12" fmla="*/ 0 w 94"/>
                <a:gd name="T13" fmla="*/ 20 h 371"/>
                <a:gd name="T14" fmla="*/ 4 w 94"/>
                <a:gd name="T15" fmla="*/ 20 h 371"/>
                <a:gd name="T16" fmla="*/ 4 w 94"/>
                <a:gd name="T17" fmla="*/ 16 h 371"/>
                <a:gd name="T18" fmla="*/ 10 w 94"/>
                <a:gd name="T19" fmla="*/ 13 h 371"/>
                <a:gd name="T20" fmla="*/ 24 w 94"/>
                <a:gd name="T21" fmla="*/ 0 h 371"/>
                <a:gd name="T22" fmla="*/ 94 w 94"/>
                <a:gd name="T23" fmla="*/ 262 h 371"/>
                <a:gd name="T24" fmla="*/ 60 w 94"/>
                <a:gd name="T25" fmla="*/ 371 h 371"/>
                <a:gd name="T26" fmla="*/ 4 w 94"/>
                <a:gd name="T27" fmla="*/ 308 h 371"/>
                <a:gd name="T28" fmla="*/ 4 w 94"/>
                <a:gd name="T29" fmla="*/ 308 h 371"/>
                <a:gd name="T30" fmla="*/ 50 w 94"/>
                <a:gd name="T31" fmla="*/ 325 h 371"/>
                <a:gd name="T32" fmla="*/ 70 w 94"/>
                <a:gd name="T33" fmla="*/ 262 h 371"/>
                <a:gd name="T34" fmla="*/ 24 w 94"/>
                <a:gd name="T35" fmla="*/ 89 h 371"/>
                <a:gd name="T36" fmla="*/ 24 w 94"/>
                <a:gd name="T37" fmla="*/ 298 h 371"/>
                <a:gd name="T38" fmla="*/ 50 w 94"/>
                <a:gd name="T39" fmla="*/ 325 h 371"/>
                <a:gd name="T40" fmla="*/ 50 w 94"/>
                <a:gd name="T41" fmla="*/ 325 h 371"/>
                <a:gd name="T42" fmla="*/ 14 w 94"/>
                <a:gd name="T43" fmla="*/ 36 h 371"/>
                <a:gd name="T44" fmla="*/ 20 w 94"/>
                <a:gd name="T45" fmla="*/ 36 h 371"/>
                <a:gd name="T46" fmla="*/ 17 w 94"/>
                <a:gd name="T47" fmla="*/ 26 h 371"/>
                <a:gd name="T48" fmla="*/ 14 w 94"/>
                <a:gd name="T49" fmla="*/ 29 h 371"/>
                <a:gd name="T50" fmla="*/ 14 w 94"/>
                <a:gd name="T51" fmla="*/ 26 h 371"/>
                <a:gd name="T52" fmla="*/ 14 w 94"/>
                <a:gd name="T53" fmla="*/ 26 h 371"/>
                <a:gd name="T54" fmla="*/ 14 w 94"/>
                <a:gd name="T55" fmla="*/ 36 h 371"/>
                <a:gd name="T56" fmla="*/ 14 w 94"/>
                <a:gd name="T57" fmla="*/ 36 h 371"/>
                <a:gd name="T58" fmla="*/ 14 w 94"/>
                <a:gd name="T59" fmla="*/ 29 h 371"/>
                <a:gd name="T60" fmla="*/ 14 w 94"/>
                <a:gd name="T61" fmla="*/ 26 h 371"/>
                <a:gd name="T62" fmla="*/ 14 w 94"/>
                <a:gd name="T63" fmla="*/ 29 h 371"/>
                <a:gd name="T64" fmla="*/ 14 w 94"/>
                <a:gd name="T65" fmla="*/ 29 h 371"/>
                <a:gd name="T66" fmla="*/ 14 w 94"/>
                <a:gd name="T67" fmla="*/ 29 h 371"/>
                <a:gd name="T68" fmla="*/ 14 w 94"/>
                <a:gd name="T69" fmla="*/ 26 h 371"/>
                <a:gd name="T70" fmla="*/ 14 w 94"/>
                <a:gd name="T71" fmla="*/ 26 h 371"/>
                <a:gd name="T72" fmla="*/ 14 w 94"/>
                <a:gd name="T73" fmla="*/ 29 h 371"/>
                <a:gd name="T74" fmla="*/ 14 w 94"/>
                <a:gd name="T75" fmla="*/ 2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371">
                  <a:moveTo>
                    <a:pt x="4" y="308"/>
                  </a:moveTo>
                  <a:lnTo>
                    <a:pt x="7" y="305"/>
                  </a:lnTo>
                  <a:lnTo>
                    <a:pt x="14" y="305"/>
                  </a:lnTo>
                  <a:lnTo>
                    <a:pt x="7" y="305"/>
                  </a:lnTo>
                  <a:lnTo>
                    <a:pt x="4" y="308"/>
                  </a:lnTo>
                  <a:lnTo>
                    <a:pt x="0" y="305"/>
                  </a:lnTo>
                  <a:lnTo>
                    <a:pt x="0" y="20"/>
                  </a:lnTo>
                  <a:lnTo>
                    <a:pt x="4" y="20"/>
                  </a:lnTo>
                  <a:lnTo>
                    <a:pt x="4" y="16"/>
                  </a:lnTo>
                  <a:lnTo>
                    <a:pt x="10" y="13"/>
                  </a:lnTo>
                  <a:lnTo>
                    <a:pt x="24" y="0"/>
                  </a:lnTo>
                  <a:lnTo>
                    <a:pt x="94" y="262"/>
                  </a:lnTo>
                  <a:lnTo>
                    <a:pt x="60" y="371"/>
                  </a:lnTo>
                  <a:lnTo>
                    <a:pt x="4" y="308"/>
                  </a:lnTo>
                  <a:lnTo>
                    <a:pt x="4" y="308"/>
                  </a:lnTo>
                  <a:close/>
                  <a:moveTo>
                    <a:pt x="50" y="325"/>
                  </a:moveTo>
                  <a:lnTo>
                    <a:pt x="70" y="262"/>
                  </a:lnTo>
                  <a:lnTo>
                    <a:pt x="24" y="89"/>
                  </a:lnTo>
                  <a:lnTo>
                    <a:pt x="24" y="298"/>
                  </a:lnTo>
                  <a:lnTo>
                    <a:pt x="50" y="325"/>
                  </a:lnTo>
                  <a:lnTo>
                    <a:pt x="50" y="325"/>
                  </a:lnTo>
                  <a:close/>
                  <a:moveTo>
                    <a:pt x="14" y="36"/>
                  </a:moveTo>
                  <a:lnTo>
                    <a:pt x="20" y="36"/>
                  </a:lnTo>
                  <a:lnTo>
                    <a:pt x="17" y="26"/>
                  </a:lnTo>
                  <a:lnTo>
                    <a:pt x="14" y="29"/>
                  </a:lnTo>
                  <a:lnTo>
                    <a:pt x="14" y="26"/>
                  </a:lnTo>
                  <a:lnTo>
                    <a:pt x="14" y="26"/>
                  </a:lnTo>
                  <a:lnTo>
                    <a:pt x="14" y="36"/>
                  </a:lnTo>
                  <a:lnTo>
                    <a:pt x="14" y="36"/>
                  </a:lnTo>
                  <a:close/>
                  <a:moveTo>
                    <a:pt x="14" y="29"/>
                  </a:moveTo>
                  <a:lnTo>
                    <a:pt x="14" y="26"/>
                  </a:lnTo>
                  <a:lnTo>
                    <a:pt x="14" y="29"/>
                  </a:lnTo>
                  <a:lnTo>
                    <a:pt x="14" y="29"/>
                  </a:lnTo>
                  <a:close/>
                  <a:moveTo>
                    <a:pt x="14" y="29"/>
                  </a:moveTo>
                  <a:lnTo>
                    <a:pt x="14" y="26"/>
                  </a:lnTo>
                  <a:lnTo>
                    <a:pt x="14" y="26"/>
                  </a:lnTo>
                  <a:lnTo>
                    <a:pt x="14" y="29"/>
                  </a:lnTo>
                  <a:lnTo>
                    <a:pt x="1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05"/>
            <p:cNvSpPr/>
            <p:nvPr/>
          </p:nvSpPr>
          <p:spPr bwMode="auto">
            <a:xfrm>
              <a:off x="6248400" y="3470276"/>
              <a:ext cx="42863" cy="73025"/>
            </a:xfrm>
            <a:custGeom>
              <a:avLst/>
              <a:gdLst>
                <a:gd name="T0" fmla="*/ 5 w 8"/>
                <a:gd name="T1" fmla="*/ 13 h 14"/>
                <a:gd name="T2" fmla="*/ 0 w 8"/>
                <a:gd name="T3" fmla="*/ 2 h 14"/>
                <a:gd name="T4" fmla="*/ 1 w 8"/>
                <a:gd name="T5" fmla="*/ 0 h 14"/>
                <a:gd name="T6" fmla="*/ 1 w 8"/>
                <a:gd name="T7" fmla="*/ 0 h 14"/>
                <a:gd name="T8" fmla="*/ 3 w 8"/>
                <a:gd name="T9" fmla="*/ 1 h 14"/>
                <a:gd name="T10" fmla="*/ 3 w 8"/>
                <a:gd name="T11" fmla="*/ 1 h 14"/>
                <a:gd name="T12" fmla="*/ 7 w 8"/>
                <a:gd name="T13" fmla="*/ 12 h 14"/>
                <a:gd name="T14" fmla="*/ 7 w 8"/>
                <a:gd name="T15" fmla="*/ 14 h 14"/>
                <a:gd name="T16" fmla="*/ 7 w 8"/>
                <a:gd name="T17" fmla="*/ 14 h 14"/>
                <a:gd name="T18" fmla="*/ 6 w 8"/>
                <a:gd name="T19" fmla="*/ 14 h 14"/>
                <a:gd name="T20" fmla="*/ 6 w 8"/>
                <a:gd name="T21" fmla="*/ 14 h 14"/>
                <a:gd name="T22" fmla="*/ 5 w 8"/>
                <a:gd name="T23"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4">
                  <a:moveTo>
                    <a:pt x="5" y="13"/>
                  </a:moveTo>
                  <a:cubicBezTo>
                    <a:pt x="0" y="2"/>
                    <a:pt x="0" y="2"/>
                    <a:pt x="0" y="2"/>
                  </a:cubicBezTo>
                  <a:cubicBezTo>
                    <a:pt x="0" y="1"/>
                    <a:pt x="0" y="1"/>
                    <a:pt x="1" y="0"/>
                  </a:cubicBezTo>
                  <a:cubicBezTo>
                    <a:pt x="1" y="0"/>
                    <a:pt x="1" y="0"/>
                    <a:pt x="1" y="0"/>
                  </a:cubicBezTo>
                  <a:cubicBezTo>
                    <a:pt x="2" y="0"/>
                    <a:pt x="3" y="0"/>
                    <a:pt x="3" y="1"/>
                  </a:cubicBezTo>
                  <a:cubicBezTo>
                    <a:pt x="3" y="1"/>
                    <a:pt x="3" y="1"/>
                    <a:pt x="3" y="1"/>
                  </a:cubicBezTo>
                  <a:cubicBezTo>
                    <a:pt x="7" y="12"/>
                    <a:pt x="7" y="12"/>
                    <a:pt x="7" y="12"/>
                  </a:cubicBezTo>
                  <a:cubicBezTo>
                    <a:pt x="8" y="13"/>
                    <a:pt x="7" y="14"/>
                    <a:pt x="7" y="14"/>
                  </a:cubicBezTo>
                  <a:cubicBezTo>
                    <a:pt x="7" y="14"/>
                    <a:pt x="7" y="14"/>
                    <a:pt x="7" y="14"/>
                  </a:cubicBezTo>
                  <a:cubicBezTo>
                    <a:pt x="6" y="14"/>
                    <a:pt x="6" y="14"/>
                    <a:pt x="6" y="14"/>
                  </a:cubicBezTo>
                  <a:cubicBezTo>
                    <a:pt x="6" y="14"/>
                    <a:pt x="6" y="14"/>
                    <a:pt x="6" y="14"/>
                  </a:cubicBezTo>
                  <a:cubicBezTo>
                    <a:pt x="5" y="14"/>
                    <a:pt x="5" y="14"/>
                    <a:pt x="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06"/>
            <p:cNvSpPr>
              <a:spLocks noEditPoints="1"/>
            </p:cNvSpPr>
            <p:nvPr/>
          </p:nvSpPr>
          <p:spPr bwMode="auto">
            <a:xfrm>
              <a:off x="6237288" y="3459163"/>
              <a:ext cx="63500" cy="95250"/>
            </a:xfrm>
            <a:custGeom>
              <a:avLst/>
              <a:gdLst>
                <a:gd name="T0" fmla="*/ 5 w 12"/>
                <a:gd name="T1" fmla="*/ 16 h 18"/>
                <a:gd name="T2" fmla="*/ 5 w 12"/>
                <a:gd name="T3" fmla="*/ 16 h 18"/>
                <a:gd name="T4" fmla="*/ 0 w 12"/>
                <a:gd name="T5" fmla="*/ 5 h 18"/>
                <a:gd name="T6" fmla="*/ 0 w 12"/>
                <a:gd name="T7" fmla="*/ 4 h 18"/>
                <a:gd name="T8" fmla="*/ 0 w 12"/>
                <a:gd name="T9" fmla="*/ 4 h 18"/>
                <a:gd name="T10" fmla="*/ 2 w 12"/>
                <a:gd name="T11" fmla="*/ 0 h 18"/>
                <a:gd name="T12" fmla="*/ 2 w 12"/>
                <a:gd name="T13" fmla="*/ 0 h 18"/>
                <a:gd name="T14" fmla="*/ 4 w 12"/>
                <a:gd name="T15" fmla="*/ 0 h 18"/>
                <a:gd name="T16" fmla="*/ 4 w 12"/>
                <a:gd name="T17" fmla="*/ 0 h 18"/>
                <a:gd name="T18" fmla="*/ 7 w 12"/>
                <a:gd name="T19" fmla="*/ 2 h 18"/>
                <a:gd name="T20" fmla="*/ 7 w 12"/>
                <a:gd name="T21" fmla="*/ 2 h 18"/>
                <a:gd name="T22" fmla="*/ 11 w 12"/>
                <a:gd name="T23" fmla="*/ 13 h 18"/>
                <a:gd name="T24" fmla="*/ 12 w 12"/>
                <a:gd name="T25" fmla="*/ 15 h 18"/>
                <a:gd name="T26" fmla="*/ 12 w 12"/>
                <a:gd name="T27" fmla="*/ 15 h 18"/>
                <a:gd name="T28" fmla="*/ 9 w 12"/>
                <a:gd name="T29" fmla="*/ 18 h 18"/>
                <a:gd name="T30" fmla="*/ 9 w 12"/>
                <a:gd name="T31" fmla="*/ 18 h 18"/>
                <a:gd name="T32" fmla="*/ 8 w 12"/>
                <a:gd name="T33" fmla="*/ 18 h 18"/>
                <a:gd name="T34" fmla="*/ 8 w 12"/>
                <a:gd name="T35" fmla="*/ 18 h 18"/>
                <a:gd name="T36" fmla="*/ 8 w 12"/>
                <a:gd name="T37" fmla="*/ 18 h 18"/>
                <a:gd name="T38" fmla="*/ 8 w 12"/>
                <a:gd name="T39" fmla="*/ 18 h 18"/>
                <a:gd name="T40" fmla="*/ 5 w 12"/>
                <a:gd name="T41" fmla="*/ 16 h 18"/>
                <a:gd name="T42" fmla="*/ 7 w 12"/>
                <a:gd name="T43" fmla="*/ 15 h 18"/>
                <a:gd name="T44" fmla="*/ 9 w 12"/>
                <a:gd name="T45" fmla="*/ 14 h 18"/>
                <a:gd name="T46" fmla="*/ 8 w 12"/>
                <a:gd name="T47" fmla="*/ 15 h 18"/>
                <a:gd name="T48" fmla="*/ 8 w 12"/>
                <a:gd name="T49" fmla="*/ 15 h 18"/>
                <a:gd name="T50" fmla="*/ 8 w 12"/>
                <a:gd name="T51" fmla="*/ 15 h 18"/>
                <a:gd name="T52" fmla="*/ 8 w 12"/>
                <a:gd name="T53" fmla="*/ 15 h 18"/>
                <a:gd name="T54" fmla="*/ 8 w 12"/>
                <a:gd name="T55" fmla="*/ 15 h 18"/>
                <a:gd name="T56" fmla="*/ 7 w 12"/>
                <a:gd name="T5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18">
                  <a:moveTo>
                    <a:pt x="5" y="16"/>
                  </a:moveTo>
                  <a:cubicBezTo>
                    <a:pt x="5" y="16"/>
                    <a:pt x="5" y="16"/>
                    <a:pt x="5" y="16"/>
                  </a:cubicBezTo>
                  <a:cubicBezTo>
                    <a:pt x="0" y="5"/>
                    <a:pt x="0" y="5"/>
                    <a:pt x="0" y="5"/>
                  </a:cubicBezTo>
                  <a:cubicBezTo>
                    <a:pt x="0" y="5"/>
                    <a:pt x="0" y="4"/>
                    <a:pt x="0" y="4"/>
                  </a:cubicBezTo>
                  <a:cubicBezTo>
                    <a:pt x="0" y="4"/>
                    <a:pt x="0" y="4"/>
                    <a:pt x="0" y="4"/>
                  </a:cubicBezTo>
                  <a:cubicBezTo>
                    <a:pt x="0" y="2"/>
                    <a:pt x="1" y="1"/>
                    <a:pt x="2" y="0"/>
                  </a:cubicBezTo>
                  <a:cubicBezTo>
                    <a:pt x="2" y="0"/>
                    <a:pt x="2" y="0"/>
                    <a:pt x="2" y="0"/>
                  </a:cubicBezTo>
                  <a:cubicBezTo>
                    <a:pt x="3" y="0"/>
                    <a:pt x="3" y="0"/>
                    <a:pt x="4" y="0"/>
                  </a:cubicBezTo>
                  <a:cubicBezTo>
                    <a:pt x="4" y="0"/>
                    <a:pt x="4" y="0"/>
                    <a:pt x="4" y="0"/>
                  </a:cubicBezTo>
                  <a:cubicBezTo>
                    <a:pt x="5" y="0"/>
                    <a:pt x="6" y="1"/>
                    <a:pt x="7" y="2"/>
                  </a:cubicBezTo>
                  <a:cubicBezTo>
                    <a:pt x="7" y="2"/>
                    <a:pt x="7" y="2"/>
                    <a:pt x="7" y="2"/>
                  </a:cubicBezTo>
                  <a:cubicBezTo>
                    <a:pt x="11" y="13"/>
                    <a:pt x="11" y="13"/>
                    <a:pt x="11" y="13"/>
                  </a:cubicBezTo>
                  <a:cubicBezTo>
                    <a:pt x="12" y="14"/>
                    <a:pt x="12" y="14"/>
                    <a:pt x="12" y="15"/>
                  </a:cubicBezTo>
                  <a:cubicBezTo>
                    <a:pt x="12" y="15"/>
                    <a:pt x="12" y="15"/>
                    <a:pt x="12" y="15"/>
                  </a:cubicBezTo>
                  <a:cubicBezTo>
                    <a:pt x="12" y="16"/>
                    <a:pt x="11" y="17"/>
                    <a:pt x="9" y="18"/>
                  </a:cubicBezTo>
                  <a:cubicBezTo>
                    <a:pt x="9" y="18"/>
                    <a:pt x="9" y="18"/>
                    <a:pt x="9" y="18"/>
                  </a:cubicBezTo>
                  <a:cubicBezTo>
                    <a:pt x="9" y="18"/>
                    <a:pt x="8" y="18"/>
                    <a:pt x="8" y="18"/>
                  </a:cubicBezTo>
                  <a:cubicBezTo>
                    <a:pt x="8" y="18"/>
                    <a:pt x="8" y="18"/>
                    <a:pt x="8" y="18"/>
                  </a:cubicBezTo>
                  <a:cubicBezTo>
                    <a:pt x="8" y="18"/>
                    <a:pt x="8" y="18"/>
                    <a:pt x="8" y="18"/>
                  </a:cubicBezTo>
                  <a:cubicBezTo>
                    <a:pt x="8" y="18"/>
                    <a:pt x="8" y="18"/>
                    <a:pt x="8" y="18"/>
                  </a:cubicBezTo>
                  <a:cubicBezTo>
                    <a:pt x="7" y="18"/>
                    <a:pt x="5" y="17"/>
                    <a:pt x="5" y="16"/>
                  </a:cubicBezTo>
                  <a:close/>
                  <a:moveTo>
                    <a:pt x="7" y="15"/>
                  </a:moveTo>
                  <a:cubicBezTo>
                    <a:pt x="9" y="14"/>
                    <a:pt x="9" y="14"/>
                    <a:pt x="9" y="14"/>
                  </a:cubicBezTo>
                  <a:cubicBezTo>
                    <a:pt x="8" y="15"/>
                    <a:pt x="8" y="15"/>
                    <a:pt x="8" y="15"/>
                  </a:cubicBezTo>
                  <a:cubicBezTo>
                    <a:pt x="8" y="15"/>
                    <a:pt x="8" y="15"/>
                    <a:pt x="8" y="15"/>
                  </a:cubicBezTo>
                  <a:cubicBezTo>
                    <a:pt x="8" y="15"/>
                    <a:pt x="8" y="15"/>
                    <a:pt x="8" y="15"/>
                  </a:cubicBezTo>
                  <a:cubicBezTo>
                    <a:pt x="8" y="15"/>
                    <a:pt x="8" y="15"/>
                    <a:pt x="8" y="15"/>
                  </a:cubicBezTo>
                  <a:cubicBezTo>
                    <a:pt x="8" y="15"/>
                    <a:pt x="8" y="15"/>
                    <a:pt x="8" y="15"/>
                  </a:cubicBezTo>
                  <a:cubicBezTo>
                    <a:pt x="7" y="15"/>
                    <a:pt x="7" y="15"/>
                    <a:pt x="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07"/>
            <p:cNvSpPr/>
            <p:nvPr/>
          </p:nvSpPr>
          <p:spPr bwMode="auto">
            <a:xfrm>
              <a:off x="6062663" y="3443288"/>
              <a:ext cx="238125" cy="327025"/>
            </a:xfrm>
            <a:custGeom>
              <a:avLst/>
              <a:gdLst>
                <a:gd name="T0" fmla="*/ 0 w 45"/>
                <a:gd name="T1" fmla="*/ 42 h 62"/>
                <a:gd name="T2" fmla="*/ 0 w 45"/>
                <a:gd name="T3" fmla="*/ 40 h 62"/>
                <a:gd name="T4" fmla="*/ 0 w 45"/>
                <a:gd name="T5" fmla="*/ 40 h 62"/>
                <a:gd name="T6" fmla="*/ 3 w 45"/>
                <a:gd name="T7" fmla="*/ 40 h 62"/>
                <a:gd name="T8" fmla="*/ 3 w 45"/>
                <a:gd name="T9" fmla="*/ 40 h 62"/>
                <a:gd name="T10" fmla="*/ 20 w 45"/>
                <a:gd name="T11" fmla="*/ 57 h 62"/>
                <a:gd name="T12" fmla="*/ 42 w 45"/>
                <a:gd name="T13" fmla="*/ 17 h 62"/>
                <a:gd name="T14" fmla="*/ 37 w 45"/>
                <a:gd name="T15" fmla="*/ 2 h 62"/>
                <a:gd name="T16" fmla="*/ 37 w 45"/>
                <a:gd name="T17" fmla="*/ 2 h 62"/>
                <a:gd name="T18" fmla="*/ 38 w 45"/>
                <a:gd name="T19" fmla="*/ 0 h 62"/>
                <a:gd name="T20" fmla="*/ 38 w 45"/>
                <a:gd name="T21" fmla="*/ 0 h 62"/>
                <a:gd name="T22" fmla="*/ 40 w 45"/>
                <a:gd name="T23" fmla="*/ 1 h 62"/>
                <a:gd name="T24" fmla="*/ 40 w 45"/>
                <a:gd name="T25" fmla="*/ 1 h 62"/>
                <a:gd name="T26" fmla="*/ 45 w 45"/>
                <a:gd name="T27" fmla="*/ 18 h 62"/>
                <a:gd name="T28" fmla="*/ 21 w 45"/>
                <a:gd name="T29" fmla="*/ 62 h 62"/>
                <a:gd name="T30" fmla="*/ 0 w 45"/>
                <a:gd name="T31" fmla="*/ 4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62">
                  <a:moveTo>
                    <a:pt x="0" y="42"/>
                  </a:moveTo>
                  <a:cubicBezTo>
                    <a:pt x="0" y="42"/>
                    <a:pt x="0" y="41"/>
                    <a:pt x="0" y="40"/>
                  </a:cubicBezTo>
                  <a:cubicBezTo>
                    <a:pt x="0" y="40"/>
                    <a:pt x="0" y="40"/>
                    <a:pt x="0" y="40"/>
                  </a:cubicBezTo>
                  <a:cubicBezTo>
                    <a:pt x="1" y="39"/>
                    <a:pt x="2" y="39"/>
                    <a:pt x="3" y="40"/>
                  </a:cubicBezTo>
                  <a:cubicBezTo>
                    <a:pt x="3" y="40"/>
                    <a:pt x="3" y="40"/>
                    <a:pt x="3" y="40"/>
                  </a:cubicBezTo>
                  <a:cubicBezTo>
                    <a:pt x="20" y="57"/>
                    <a:pt x="20" y="57"/>
                    <a:pt x="20" y="57"/>
                  </a:cubicBezTo>
                  <a:cubicBezTo>
                    <a:pt x="42" y="17"/>
                    <a:pt x="42" y="17"/>
                    <a:pt x="42" y="17"/>
                  </a:cubicBezTo>
                  <a:cubicBezTo>
                    <a:pt x="37" y="2"/>
                    <a:pt x="37" y="2"/>
                    <a:pt x="37" y="2"/>
                  </a:cubicBezTo>
                  <a:cubicBezTo>
                    <a:pt x="37" y="2"/>
                    <a:pt x="37" y="2"/>
                    <a:pt x="37" y="2"/>
                  </a:cubicBezTo>
                  <a:cubicBezTo>
                    <a:pt x="37" y="2"/>
                    <a:pt x="38" y="1"/>
                    <a:pt x="38" y="0"/>
                  </a:cubicBezTo>
                  <a:cubicBezTo>
                    <a:pt x="38" y="0"/>
                    <a:pt x="38" y="0"/>
                    <a:pt x="38" y="0"/>
                  </a:cubicBezTo>
                  <a:cubicBezTo>
                    <a:pt x="39" y="0"/>
                    <a:pt x="40" y="1"/>
                    <a:pt x="40" y="1"/>
                  </a:cubicBezTo>
                  <a:cubicBezTo>
                    <a:pt x="40" y="1"/>
                    <a:pt x="40" y="1"/>
                    <a:pt x="40" y="1"/>
                  </a:cubicBezTo>
                  <a:cubicBezTo>
                    <a:pt x="45" y="18"/>
                    <a:pt x="45" y="18"/>
                    <a:pt x="45" y="18"/>
                  </a:cubicBezTo>
                  <a:cubicBezTo>
                    <a:pt x="21" y="62"/>
                    <a:pt x="21" y="62"/>
                    <a:pt x="21" y="62"/>
                  </a:cubicBezTo>
                  <a:cubicBezTo>
                    <a:pt x="0" y="42"/>
                    <a:pt x="0" y="42"/>
                    <a:pt x="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08"/>
            <p:cNvSpPr>
              <a:spLocks noEditPoints="1"/>
            </p:cNvSpPr>
            <p:nvPr/>
          </p:nvSpPr>
          <p:spPr bwMode="auto">
            <a:xfrm>
              <a:off x="6051550" y="3432176"/>
              <a:ext cx="265113" cy="358775"/>
            </a:xfrm>
            <a:custGeom>
              <a:avLst/>
              <a:gdLst>
                <a:gd name="T0" fmla="*/ 1 w 50"/>
                <a:gd name="T1" fmla="*/ 46 h 68"/>
                <a:gd name="T2" fmla="*/ 1 w 50"/>
                <a:gd name="T3" fmla="*/ 46 h 68"/>
                <a:gd name="T4" fmla="*/ 0 w 50"/>
                <a:gd name="T5" fmla="*/ 43 h 68"/>
                <a:gd name="T6" fmla="*/ 0 w 50"/>
                <a:gd name="T7" fmla="*/ 43 h 68"/>
                <a:gd name="T8" fmla="*/ 1 w 50"/>
                <a:gd name="T9" fmla="*/ 41 h 68"/>
                <a:gd name="T10" fmla="*/ 1 w 50"/>
                <a:gd name="T11" fmla="*/ 41 h 68"/>
                <a:gd name="T12" fmla="*/ 3 w 50"/>
                <a:gd name="T13" fmla="*/ 40 h 68"/>
                <a:gd name="T14" fmla="*/ 3 w 50"/>
                <a:gd name="T15" fmla="*/ 40 h 68"/>
                <a:gd name="T16" fmla="*/ 6 w 50"/>
                <a:gd name="T17" fmla="*/ 41 h 68"/>
                <a:gd name="T18" fmla="*/ 6 w 50"/>
                <a:gd name="T19" fmla="*/ 41 h 68"/>
                <a:gd name="T20" fmla="*/ 22 w 50"/>
                <a:gd name="T21" fmla="*/ 56 h 68"/>
                <a:gd name="T22" fmla="*/ 42 w 50"/>
                <a:gd name="T23" fmla="*/ 19 h 68"/>
                <a:gd name="T24" fmla="*/ 37 w 50"/>
                <a:gd name="T25" fmla="*/ 2 h 68"/>
                <a:gd name="T26" fmla="*/ 38 w 50"/>
                <a:gd name="T27" fmla="*/ 2 h 68"/>
                <a:gd name="T28" fmla="*/ 40 w 50"/>
                <a:gd name="T29" fmla="*/ 1 h 68"/>
                <a:gd name="T30" fmla="*/ 40 w 50"/>
                <a:gd name="T31" fmla="*/ 1 h 68"/>
                <a:gd name="T32" fmla="*/ 41 w 50"/>
                <a:gd name="T33" fmla="*/ 0 h 68"/>
                <a:gd name="T34" fmla="*/ 41 w 50"/>
                <a:gd name="T35" fmla="*/ 0 h 68"/>
                <a:gd name="T36" fmla="*/ 44 w 50"/>
                <a:gd name="T37" fmla="*/ 3 h 68"/>
                <a:gd name="T38" fmla="*/ 44 w 50"/>
                <a:gd name="T39" fmla="*/ 3 h 68"/>
                <a:gd name="T40" fmla="*/ 50 w 50"/>
                <a:gd name="T41" fmla="*/ 20 h 68"/>
                <a:gd name="T42" fmla="*/ 24 w 50"/>
                <a:gd name="T43" fmla="*/ 68 h 68"/>
                <a:gd name="T44" fmla="*/ 1 w 50"/>
                <a:gd name="T45" fmla="*/ 46 h 68"/>
                <a:gd name="T46" fmla="*/ 2 w 50"/>
                <a:gd name="T47" fmla="*/ 44 h 68"/>
                <a:gd name="T48" fmla="*/ 3 w 50"/>
                <a:gd name="T49" fmla="*/ 43 h 68"/>
                <a:gd name="T50" fmla="*/ 3 w 50"/>
                <a:gd name="T51" fmla="*/ 43 h 68"/>
                <a:gd name="T52" fmla="*/ 2 w 50"/>
                <a:gd name="T53" fmla="*/ 4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68">
                  <a:moveTo>
                    <a:pt x="1" y="46"/>
                  </a:moveTo>
                  <a:cubicBezTo>
                    <a:pt x="1" y="46"/>
                    <a:pt x="1" y="46"/>
                    <a:pt x="1" y="46"/>
                  </a:cubicBezTo>
                  <a:cubicBezTo>
                    <a:pt x="0" y="45"/>
                    <a:pt x="0" y="44"/>
                    <a:pt x="0" y="43"/>
                  </a:cubicBezTo>
                  <a:cubicBezTo>
                    <a:pt x="0" y="43"/>
                    <a:pt x="0" y="43"/>
                    <a:pt x="0" y="43"/>
                  </a:cubicBezTo>
                  <a:cubicBezTo>
                    <a:pt x="0" y="42"/>
                    <a:pt x="0" y="41"/>
                    <a:pt x="1" y="41"/>
                  </a:cubicBezTo>
                  <a:cubicBezTo>
                    <a:pt x="1" y="41"/>
                    <a:pt x="1" y="41"/>
                    <a:pt x="1" y="41"/>
                  </a:cubicBezTo>
                  <a:cubicBezTo>
                    <a:pt x="2" y="40"/>
                    <a:pt x="3" y="40"/>
                    <a:pt x="3" y="40"/>
                  </a:cubicBezTo>
                  <a:cubicBezTo>
                    <a:pt x="3" y="40"/>
                    <a:pt x="3" y="40"/>
                    <a:pt x="3" y="40"/>
                  </a:cubicBezTo>
                  <a:cubicBezTo>
                    <a:pt x="4" y="40"/>
                    <a:pt x="5" y="40"/>
                    <a:pt x="6" y="41"/>
                  </a:cubicBezTo>
                  <a:cubicBezTo>
                    <a:pt x="6" y="41"/>
                    <a:pt x="6" y="41"/>
                    <a:pt x="6" y="41"/>
                  </a:cubicBezTo>
                  <a:cubicBezTo>
                    <a:pt x="22" y="56"/>
                    <a:pt x="22" y="56"/>
                    <a:pt x="22" y="56"/>
                  </a:cubicBezTo>
                  <a:cubicBezTo>
                    <a:pt x="42" y="19"/>
                    <a:pt x="42" y="19"/>
                    <a:pt x="42" y="19"/>
                  </a:cubicBezTo>
                  <a:cubicBezTo>
                    <a:pt x="37" y="2"/>
                    <a:pt x="37" y="2"/>
                    <a:pt x="37" y="2"/>
                  </a:cubicBezTo>
                  <a:cubicBezTo>
                    <a:pt x="38" y="2"/>
                    <a:pt x="38" y="2"/>
                    <a:pt x="38" y="2"/>
                  </a:cubicBezTo>
                  <a:cubicBezTo>
                    <a:pt x="38" y="2"/>
                    <a:pt x="39" y="1"/>
                    <a:pt x="40" y="1"/>
                  </a:cubicBezTo>
                  <a:cubicBezTo>
                    <a:pt x="40" y="1"/>
                    <a:pt x="40" y="1"/>
                    <a:pt x="40" y="1"/>
                  </a:cubicBezTo>
                  <a:cubicBezTo>
                    <a:pt x="40" y="0"/>
                    <a:pt x="41" y="0"/>
                    <a:pt x="41" y="0"/>
                  </a:cubicBezTo>
                  <a:cubicBezTo>
                    <a:pt x="41" y="0"/>
                    <a:pt x="41" y="0"/>
                    <a:pt x="41" y="0"/>
                  </a:cubicBezTo>
                  <a:cubicBezTo>
                    <a:pt x="42" y="0"/>
                    <a:pt x="44" y="1"/>
                    <a:pt x="44" y="3"/>
                  </a:cubicBezTo>
                  <a:cubicBezTo>
                    <a:pt x="44" y="3"/>
                    <a:pt x="44" y="3"/>
                    <a:pt x="44" y="3"/>
                  </a:cubicBezTo>
                  <a:cubicBezTo>
                    <a:pt x="50" y="20"/>
                    <a:pt x="50" y="20"/>
                    <a:pt x="50" y="20"/>
                  </a:cubicBezTo>
                  <a:cubicBezTo>
                    <a:pt x="24" y="68"/>
                    <a:pt x="24" y="68"/>
                    <a:pt x="24" y="68"/>
                  </a:cubicBezTo>
                  <a:cubicBezTo>
                    <a:pt x="1" y="46"/>
                    <a:pt x="1" y="46"/>
                    <a:pt x="1" y="46"/>
                  </a:cubicBezTo>
                  <a:close/>
                  <a:moveTo>
                    <a:pt x="2" y="44"/>
                  </a:moveTo>
                  <a:cubicBezTo>
                    <a:pt x="3" y="43"/>
                    <a:pt x="3" y="43"/>
                    <a:pt x="3" y="43"/>
                  </a:cubicBezTo>
                  <a:cubicBezTo>
                    <a:pt x="3" y="43"/>
                    <a:pt x="3" y="43"/>
                    <a:pt x="3" y="43"/>
                  </a:cubicBezTo>
                  <a:cubicBezTo>
                    <a:pt x="2" y="44"/>
                    <a:pt x="2"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09"/>
            <p:cNvSpPr/>
            <p:nvPr/>
          </p:nvSpPr>
          <p:spPr bwMode="auto">
            <a:xfrm>
              <a:off x="6284913" y="3427413"/>
              <a:ext cx="15875" cy="115888"/>
            </a:xfrm>
            <a:custGeom>
              <a:avLst/>
              <a:gdLst>
                <a:gd name="T0" fmla="*/ 0 w 3"/>
                <a:gd name="T1" fmla="*/ 21 h 22"/>
                <a:gd name="T2" fmla="*/ 0 w 3"/>
                <a:gd name="T3" fmla="*/ 1 h 22"/>
                <a:gd name="T4" fmla="*/ 2 w 3"/>
                <a:gd name="T5" fmla="*/ 0 h 22"/>
                <a:gd name="T6" fmla="*/ 2 w 3"/>
                <a:gd name="T7" fmla="*/ 0 h 22"/>
                <a:gd name="T8" fmla="*/ 3 w 3"/>
                <a:gd name="T9" fmla="*/ 1 h 22"/>
                <a:gd name="T10" fmla="*/ 3 w 3"/>
                <a:gd name="T11" fmla="*/ 1 h 22"/>
                <a:gd name="T12" fmla="*/ 3 w 3"/>
                <a:gd name="T13" fmla="*/ 21 h 22"/>
                <a:gd name="T14" fmla="*/ 2 w 3"/>
                <a:gd name="T15" fmla="*/ 22 h 22"/>
                <a:gd name="T16" fmla="*/ 2 w 3"/>
                <a:gd name="T17" fmla="*/ 22 h 22"/>
                <a:gd name="T18" fmla="*/ 0 w 3"/>
                <a:gd name="T1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2">
                  <a:moveTo>
                    <a:pt x="0" y="21"/>
                  </a:moveTo>
                  <a:cubicBezTo>
                    <a:pt x="0" y="1"/>
                    <a:pt x="0" y="1"/>
                    <a:pt x="0" y="1"/>
                  </a:cubicBezTo>
                  <a:cubicBezTo>
                    <a:pt x="0" y="1"/>
                    <a:pt x="1" y="0"/>
                    <a:pt x="2" y="0"/>
                  </a:cubicBezTo>
                  <a:cubicBezTo>
                    <a:pt x="2" y="0"/>
                    <a:pt x="2" y="0"/>
                    <a:pt x="2" y="0"/>
                  </a:cubicBezTo>
                  <a:cubicBezTo>
                    <a:pt x="3" y="0"/>
                    <a:pt x="3" y="1"/>
                    <a:pt x="3" y="1"/>
                  </a:cubicBezTo>
                  <a:cubicBezTo>
                    <a:pt x="3" y="1"/>
                    <a:pt x="3" y="1"/>
                    <a:pt x="3" y="1"/>
                  </a:cubicBezTo>
                  <a:cubicBezTo>
                    <a:pt x="3" y="21"/>
                    <a:pt x="3" y="21"/>
                    <a:pt x="3" y="21"/>
                  </a:cubicBezTo>
                  <a:cubicBezTo>
                    <a:pt x="3" y="21"/>
                    <a:pt x="3" y="22"/>
                    <a:pt x="2" y="22"/>
                  </a:cubicBezTo>
                  <a:cubicBezTo>
                    <a:pt x="2" y="22"/>
                    <a:pt x="2" y="22"/>
                    <a:pt x="2" y="22"/>
                  </a:cubicBezTo>
                  <a:cubicBezTo>
                    <a:pt x="1" y="22"/>
                    <a:pt x="0" y="21"/>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10"/>
            <p:cNvSpPr/>
            <p:nvPr/>
          </p:nvSpPr>
          <p:spPr bwMode="auto">
            <a:xfrm>
              <a:off x="6275388" y="3416301"/>
              <a:ext cx="36513" cy="138113"/>
            </a:xfrm>
            <a:custGeom>
              <a:avLst/>
              <a:gdLst>
                <a:gd name="T0" fmla="*/ 0 w 7"/>
                <a:gd name="T1" fmla="*/ 23 h 26"/>
                <a:gd name="T2" fmla="*/ 0 w 7"/>
                <a:gd name="T3" fmla="*/ 3 h 26"/>
                <a:gd name="T4" fmla="*/ 4 w 7"/>
                <a:gd name="T5" fmla="*/ 0 h 26"/>
                <a:gd name="T6" fmla="*/ 4 w 7"/>
                <a:gd name="T7" fmla="*/ 0 h 26"/>
                <a:gd name="T8" fmla="*/ 7 w 7"/>
                <a:gd name="T9" fmla="*/ 3 h 26"/>
                <a:gd name="T10" fmla="*/ 7 w 7"/>
                <a:gd name="T11" fmla="*/ 3 h 26"/>
                <a:gd name="T12" fmla="*/ 7 w 7"/>
                <a:gd name="T13" fmla="*/ 23 h 26"/>
                <a:gd name="T14" fmla="*/ 4 w 7"/>
                <a:gd name="T15" fmla="*/ 26 h 26"/>
                <a:gd name="T16" fmla="*/ 4 w 7"/>
                <a:gd name="T17" fmla="*/ 26 h 26"/>
                <a:gd name="T18" fmla="*/ 0 w 7"/>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26">
                  <a:moveTo>
                    <a:pt x="0" y="23"/>
                  </a:moveTo>
                  <a:cubicBezTo>
                    <a:pt x="0" y="3"/>
                    <a:pt x="0" y="3"/>
                    <a:pt x="0" y="3"/>
                  </a:cubicBezTo>
                  <a:cubicBezTo>
                    <a:pt x="0" y="1"/>
                    <a:pt x="2" y="0"/>
                    <a:pt x="4" y="0"/>
                  </a:cubicBezTo>
                  <a:cubicBezTo>
                    <a:pt x="4" y="0"/>
                    <a:pt x="4" y="0"/>
                    <a:pt x="4" y="0"/>
                  </a:cubicBezTo>
                  <a:cubicBezTo>
                    <a:pt x="6" y="0"/>
                    <a:pt x="7" y="1"/>
                    <a:pt x="7" y="3"/>
                  </a:cubicBezTo>
                  <a:cubicBezTo>
                    <a:pt x="7" y="3"/>
                    <a:pt x="7" y="3"/>
                    <a:pt x="7" y="3"/>
                  </a:cubicBezTo>
                  <a:cubicBezTo>
                    <a:pt x="7" y="23"/>
                    <a:pt x="7" y="23"/>
                    <a:pt x="7" y="23"/>
                  </a:cubicBezTo>
                  <a:cubicBezTo>
                    <a:pt x="7" y="25"/>
                    <a:pt x="6" y="26"/>
                    <a:pt x="4" y="26"/>
                  </a:cubicBezTo>
                  <a:cubicBezTo>
                    <a:pt x="4" y="26"/>
                    <a:pt x="4" y="26"/>
                    <a:pt x="4" y="26"/>
                  </a:cubicBezTo>
                  <a:cubicBezTo>
                    <a:pt x="2" y="26"/>
                    <a:pt x="0" y="25"/>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11"/>
            <p:cNvSpPr/>
            <p:nvPr/>
          </p:nvSpPr>
          <p:spPr bwMode="auto">
            <a:xfrm>
              <a:off x="5380038" y="2643188"/>
              <a:ext cx="269875" cy="800100"/>
            </a:xfrm>
            <a:custGeom>
              <a:avLst/>
              <a:gdLst>
                <a:gd name="T0" fmla="*/ 48 w 51"/>
                <a:gd name="T1" fmla="*/ 151 h 152"/>
                <a:gd name="T2" fmla="*/ 25 w 51"/>
                <a:gd name="T3" fmla="*/ 125 h 152"/>
                <a:gd name="T4" fmla="*/ 25 w 51"/>
                <a:gd name="T5" fmla="*/ 125 h 152"/>
                <a:gd name="T6" fmla="*/ 0 w 51"/>
                <a:gd name="T7" fmla="*/ 91 h 152"/>
                <a:gd name="T8" fmla="*/ 0 w 51"/>
                <a:gd name="T9" fmla="*/ 91 h 152"/>
                <a:gd name="T10" fmla="*/ 0 w 51"/>
                <a:gd name="T11" fmla="*/ 89 h 152"/>
                <a:gd name="T12" fmla="*/ 0 w 51"/>
                <a:gd name="T13" fmla="*/ 89 h 152"/>
                <a:gd name="T14" fmla="*/ 22 w 51"/>
                <a:gd name="T15" fmla="*/ 1 h 152"/>
                <a:gd name="T16" fmla="*/ 22 w 51"/>
                <a:gd name="T17" fmla="*/ 1 h 152"/>
                <a:gd name="T18" fmla="*/ 24 w 51"/>
                <a:gd name="T19" fmla="*/ 0 h 152"/>
                <a:gd name="T20" fmla="*/ 24 w 51"/>
                <a:gd name="T21" fmla="*/ 0 h 152"/>
                <a:gd name="T22" fmla="*/ 25 w 51"/>
                <a:gd name="T23" fmla="*/ 2 h 152"/>
                <a:gd name="T24" fmla="*/ 25 w 51"/>
                <a:gd name="T25" fmla="*/ 2 h 152"/>
                <a:gd name="T26" fmla="*/ 14 w 51"/>
                <a:gd name="T27" fmla="*/ 40 h 152"/>
                <a:gd name="T28" fmla="*/ 14 w 51"/>
                <a:gd name="T29" fmla="*/ 40 h 152"/>
                <a:gd name="T30" fmla="*/ 3 w 51"/>
                <a:gd name="T31" fmla="*/ 89 h 152"/>
                <a:gd name="T32" fmla="*/ 3 w 51"/>
                <a:gd name="T33" fmla="*/ 89 h 152"/>
                <a:gd name="T34" fmla="*/ 3 w 51"/>
                <a:gd name="T35" fmla="*/ 90 h 152"/>
                <a:gd name="T36" fmla="*/ 3 w 51"/>
                <a:gd name="T37" fmla="*/ 90 h 152"/>
                <a:gd name="T38" fmla="*/ 28 w 51"/>
                <a:gd name="T39" fmla="*/ 123 h 152"/>
                <a:gd name="T40" fmla="*/ 28 w 51"/>
                <a:gd name="T41" fmla="*/ 123 h 152"/>
                <a:gd name="T42" fmla="*/ 50 w 51"/>
                <a:gd name="T43" fmla="*/ 149 h 152"/>
                <a:gd name="T44" fmla="*/ 50 w 51"/>
                <a:gd name="T45" fmla="*/ 149 h 152"/>
                <a:gd name="T46" fmla="*/ 50 w 51"/>
                <a:gd name="T47" fmla="*/ 152 h 152"/>
                <a:gd name="T48" fmla="*/ 50 w 51"/>
                <a:gd name="T49" fmla="*/ 152 h 152"/>
                <a:gd name="T50" fmla="*/ 49 w 51"/>
                <a:gd name="T51" fmla="*/ 152 h 152"/>
                <a:gd name="T52" fmla="*/ 49 w 51"/>
                <a:gd name="T53" fmla="*/ 152 h 152"/>
                <a:gd name="T54" fmla="*/ 48 w 51"/>
                <a:gd name="T55" fmla="*/ 15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152">
                  <a:moveTo>
                    <a:pt x="48" y="151"/>
                  </a:moveTo>
                  <a:cubicBezTo>
                    <a:pt x="48" y="151"/>
                    <a:pt x="37" y="139"/>
                    <a:pt x="25" y="125"/>
                  </a:cubicBezTo>
                  <a:cubicBezTo>
                    <a:pt x="25" y="125"/>
                    <a:pt x="25" y="125"/>
                    <a:pt x="25" y="125"/>
                  </a:cubicBezTo>
                  <a:cubicBezTo>
                    <a:pt x="14" y="111"/>
                    <a:pt x="2" y="97"/>
                    <a:pt x="0" y="91"/>
                  </a:cubicBezTo>
                  <a:cubicBezTo>
                    <a:pt x="0" y="91"/>
                    <a:pt x="0" y="91"/>
                    <a:pt x="0" y="91"/>
                  </a:cubicBezTo>
                  <a:cubicBezTo>
                    <a:pt x="0" y="90"/>
                    <a:pt x="0" y="89"/>
                    <a:pt x="0" y="89"/>
                  </a:cubicBezTo>
                  <a:cubicBezTo>
                    <a:pt x="0" y="89"/>
                    <a:pt x="0" y="89"/>
                    <a:pt x="0" y="89"/>
                  </a:cubicBezTo>
                  <a:cubicBezTo>
                    <a:pt x="0" y="72"/>
                    <a:pt x="22" y="1"/>
                    <a:pt x="22" y="1"/>
                  </a:cubicBezTo>
                  <a:cubicBezTo>
                    <a:pt x="22" y="1"/>
                    <a:pt x="22" y="1"/>
                    <a:pt x="22" y="1"/>
                  </a:cubicBezTo>
                  <a:cubicBezTo>
                    <a:pt x="23" y="0"/>
                    <a:pt x="23" y="0"/>
                    <a:pt x="24" y="0"/>
                  </a:cubicBezTo>
                  <a:cubicBezTo>
                    <a:pt x="24" y="0"/>
                    <a:pt x="24" y="0"/>
                    <a:pt x="24" y="0"/>
                  </a:cubicBezTo>
                  <a:cubicBezTo>
                    <a:pt x="25" y="0"/>
                    <a:pt x="26" y="1"/>
                    <a:pt x="25" y="2"/>
                  </a:cubicBezTo>
                  <a:cubicBezTo>
                    <a:pt x="25" y="2"/>
                    <a:pt x="25" y="2"/>
                    <a:pt x="25" y="2"/>
                  </a:cubicBezTo>
                  <a:cubicBezTo>
                    <a:pt x="25" y="2"/>
                    <a:pt x="20" y="20"/>
                    <a:pt x="14" y="40"/>
                  </a:cubicBezTo>
                  <a:cubicBezTo>
                    <a:pt x="14" y="40"/>
                    <a:pt x="14" y="40"/>
                    <a:pt x="14" y="40"/>
                  </a:cubicBezTo>
                  <a:cubicBezTo>
                    <a:pt x="9" y="59"/>
                    <a:pt x="3" y="81"/>
                    <a:pt x="3" y="89"/>
                  </a:cubicBezTo>
                  <a:cubicBezTo>
                    <a:pt x="3" y="89"/>
                    <a:pt x="3" y="89"/>
                    <a:pt x="3" y="89"/>
                  </a:cubicBezTo>
                  <a:cubicBezTo>
                    <a:pt x="3" y="89"/>
                    <a:pt x="3" y="90"/>
                    <a:pt x="3" y="90"/>
                  </a:cubicBezTo>
                  <a:cubicBezTo>
                    <a:pt x="3" y="90"/>
                    <a:pt x="3" y="90"/>
                    <a:pt x="3" y="90"/>
                  </a:cubicBezTo>
                  <a:cubicBezTo>
                    <a:pt x="4" y="94"/>
                    <a:pt x="16" y="110"/>
                    <a:pt x="28" y="123"/>
                  </a:cubicBezTo>
                  <a:cubicBezTo>
                    <a:pt x="28" y="123"/>
                    <a:pt x="28" y="123"/>
                    <a:pt x="28" y="123"/>
                  </a:cubicBezTo>
                  <a:cubicBezTo>
                    <a:pt x="39" y="137"/>
                    <a:pt x="50" y="149"/>
                    <a:pt x="50" y="149"/>
                  </a:cubicBezTo>
                  <a:cubicBezTo>
                    <a:pt x="50" y="149"/>
                    <a:pt x="50" y="149"/>
                    <a:pt x="50" y="149"/>
                  </a:cubicBezTo>
                  <a:cubicBezTo>
                    <a:pt x="51" y="150"/>
                    <a:pt x="51" y="151"/>
                    <a:pt x="50" y="152"/>
                  </a:cubicBezTo>
                  <a:cubicBezTo>
                    <a:pt x="50" y="152"/>
                    <a:pt x="50" y="152"/>
                    <a:pt x="50" y="152"/>
                  </a:cubicBezTo>
                  <a:cubicBezTo>
                    <a:pt x="50" y="152"/>
                    <a:pt x="50" y="152"/>
                    <a:pt x="49" y="152"/>
                  </a:cubicBezTo>
                  <a:cubicBezTo>
                    <a:pt x="49" y="152"/>
                    <a:pt x="49" y="152"/>
                    <a:pt x="49" y="152"/>
                  </a:cubicBezTo>
                  <a:cubicBezTo>
                    <a:pt x="49" y="152"/>
                    <a:pt x="49" y="152"/>
                    <a:pt x="48"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12"/>
            <p:cNvSpPr>
              <a:spLocks noEditPoints="1"/>
            </p:cNvSpPr>
            <p:nvPr/>
          </p:nvSpPr>
          <p:spPr bwMode="auto">
            <a:xfrm>
              <a:off x="5368925" y="2632076"/>
              <a:ext cx="290513" cy="822325"/>
            </a:xfrm>
            <a:custGeom>
              <a:avLst/>
              <a:gdLst>
                <a:gd name="T0" fmla="*/ 49 w 55"/>
                <a:gd name="T1" fmla="*/ 155 h 156"/>
                <a:gd name="T2" fmla="*/ 26 w 55"/>
                <a:gd name="T3" fmla="*/ 128 h 156"/>
                <a:gd name="T4" fmla="*/ 0 w 55"/>
                <a:gd name="T5" fmla="*/ 93 h 156"/>
                <a:gd name="T6" fmla="*/ 0 w 55"/>
                <a:gd name="T7" fmla="*/ 91 h 156"/>
                <a:gd name="T8" fmla="*/ 22 w 55"/>
                <a:gd name="T9" fmla="*/ 3 h 156"/>
                <a:gd name="T10" fmla="*/ 22 w 55"/>
                <a:gd name="T11" fmla="*/ 3 h 156"/>
                <a:gd name="T12" fmla="*/ 26 w 55"/>
                <a:gd name="T13" fmla="*/ 0 h 156"/>
                <a:gd name="T14" fmla="*/ 27 w 55"/>
                <a:gd name="T15" fmla="*/ 0 h 156"/>
                <a:gd name="T16" fmla="*/ 29 w 55"/>
                <a:gd name="T17" fmla="*/ 4 h 156"/>
                <a:gd name="T18" fmla="*/ 29 w 55"/>
                <a:gd name="T19" fmla="*/ 4 h 156"/>
                <a:gd name="T20" fmla="*/ 29 w 55"/>
                <a:gd name="T21" fmla="*/ 5 h 156"/>
                <a:gd name="T22" fmla="*/ 29 w 55"/>
                <a:gd name="T23" fmla="*/ 5 h 156"/>
                <a:gd name="T24" fmla="*/ 28 w 55"/>
                <a:gd name="T25" fmla="*/ 8 h 156"/>
                <a:gd name="T26" fmla="*/ 26 w 55"/>
                <a:gd name="T27" fmla="*/ 16 h 156"/>
                <a:gd name="T28" fmla="*/ 18 w 55"/>
                <a:gd name="T29" fmla="*/ 42 h 156"/>
                <a:gd name="T30" fmla="*/ 7 w 55"/>
                <a:gd name="T31" fmla="*/ 90 h 156"/>
                <a:gd name="T32" fmla="*/ 7 w 55"/>
                <a:gd name="T33" fmla="*/ 90 h 156"/>
                <a:gd name="T34" fmla="*/ 7 w 55"/>
                <a:gd name="T35" fmla="*/ 92 h 156"/>
                <a:gd name="T36" fmla="*/ 15 w 55"/>
                <a:gd name="T37" fmla="*/ 104 h 156"/>
                <a:gd name="T38" fmla="*/ 31 w 55"/>
                <a:gd name="T39" fmla="*/ 124 h 156"/>
                <a:gd name="T40" fmla="*/ 54 w 55"/>
                <a:gd name="T41" fmla="*/ 150 h 156"/>
                <a:gd name="T42" fmla="*/ 55 w 55"/>
                <a:gd name="T43" fmla="*/ 152 h 156"/>
                <a:gd name="T44" fmla="*/ 54 w 55"/>
                <a:gd name="T45" fmla="*/ 155 h 156"/>
                <a:gd name="T46" fmla="*/ 51 w 55"/>
                <a:gd name="T47" fmla="*/ 156 h 156"/>
                <a:gd name="T48" fmla="*/ 49 w 55"/>
                <a:gd name="T49" fmla="*/ 155 h 156"/>
                <a:gd name="T50" fmla="*/ 51 w 55"/>
                <a:gd name="T51" fmla="*/ 153 h 156"/>
                <a:gd name="T52" fmla="*/ 51 w 55"/>
                <a:gd name="T53" fmla="*/ 153 h 156"/>
                <a:gd name="T54" fmla="*/ 51 w 55"/>
                <a:gd name="T55" fmla="*/ 153 h 156"/>
                <a:gd name="T56" fmla="*/ 50 w 55"/>
                <a:gd name="T57" fmla="*/ 153 h 156"/>
                <a:gd name="T58" fmla="*/ 52 w 55"/>
                <a:gd name="T59" fmla="*/ 152 h 156"/>
                <a:gd name="T60" fmla="*/ 51 w 55"/>
                <a:gd name="T61" fmla="*/ 152 h 156"/>
                <a:gd name="T62" fmla="*/ 51 w 55"/>
                <a:gd name="T63" fmla="*/ 152 h 156"/>
                <a:gd name="T64" fmla="*/ 51 w 55"/>
                <a:gd name="T65" fmla="*/ 152 h 156"/>
                <a:gd name="T66" fmla="*/ 51 w 55"/>
                <a:gd name="T67" fmla="*/ 152 h 156"/>
                <a:gd name="T68" fmla="*/ 51 w 55"/>
                <a:gd name="T69" fmla="*/ 15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156">
                  <a:moveTo>
                    <a:pt x="49" y="155"/>
                  </a:moveTo>
                  <a:cubicBezTo>
                    <a:pt x="49" y="155"/>
                    <a:pt x="49" y="155"/>
                    <a:pt x="49" y="155"/>
                  </a:cubicBezTo>
                  <a:cubicBezTo>
                    <a:pt x="49" y="155"/>
                    <a:pt x="37" y="142"/>
                    <a:pt x="26" y="128"/>
                  </a:cubicBezTo>
                  <a:cubicBezTo>
                    <a:pt x="26" y="128"/>
                    <a:pt x="26" y="128"/>
                    <a:pt x="26" y="128"/>
                  </a:cubicBezTo>
                  <a:cubicBezTo>
                    <a:pt x="14" y="114"/>
                    <a:pt x="2" y="100"/>
                    <a:pt x="0" y="93"/>
                  </a:cubicBezTo>
                  <a:cubicBezTo>
                    <a:pt x="0" y="93"/>
                    <a:pt x="0" y="93"/>
                    <a:pt x="0" y="93"/>
                  </a:cubicBezTo>
                  <a:cubicBezTo>
                    <a:pt x="0" y="92"/>
                    <a:pt x="0" y="91"/>
                    <a:pt x="0" y="91"/>
                  </a:cubicBezTo>
                  <a:cubicBezTo>
                    <a:pt x="0" y="91"/>
                    <a:pt x="0" y="91"/>
                    <a:pt x="0" y="91"/>
                  </a:cubicBezTo>
                  <a:cubicBezTo>
                    <a:pt x="0" y="74"/>
                    <a:pt x="21" y="7"/>
                    <a:pt x="22" y="3"/>
                  </a:cubicBezTo>
                  <a:cubicBezTo>
                    <a:pt x="22" y="3"/>
                    <a:pt x="22" y="3"/>
                    <a:pt x="22" y="3"/>
                  </a:cubicBezTo>
                  <a:cubicBezTo>
                    <a:pt x="22" y="3"/>
                    <a:pt x="22" y="3"/>
                    <a:pt x="22" y="3"/>
                  </a:cubicBezTo>
                  <a:cubicBezTo>
                    <a:pt x="22" y="3"/>
                    <a:pt x="22" y="3"/>
                    <a:pt x="22" y="3"/>
                  </a:cubicBezTo>
                  <a:cubicBezTo>
                    <a:pt x="23" y="1"/>
                    <a:pt x="24" y="0"/>
                    <a:pt x="26" y="0"/>
                  </a:cubicBezTo>
                  <a:cubicBezTo>
                    <a:pt x="26" y="0"/>
                    <a:pt x="26" y="0"/>
                    <a:pt x="26" y="0"/>
                  </a:cubicBezTo>
                  <a:cubicBezTo>
                    <a:pt x="26" y="0"/>
                    <a:pt x="26" y="0"/>
                    <a:pt x="27" y="0"/>
                  </a:cubicBezTo>
                  <a:cubicBezTo>
                    <a:pt x="27" y="0"/>
                    <a:pt x="27" y="0"/>
                    <a:pt x="27" y="0"/>
                  </a:cubicBezTo>
                  <a:cubicBezTo>
                    <a:pt x="28" y="1"/>
                    <a:pt x="29" y="2"/>
                    <a:pt x="29" y="4"/>
                  </a:cubicBezTo>
                  <a:cubicBezTo>
                    <a:pt x="29" y="4"/>
                    <a:pt x="29" y="4"/>
                    <a:pt x="29" y="4"/>
                  </a:cubicBezTo>
                  <a:cubicBezTo>
                    <a:pt x="29" y="4"/>
                    <a:pt x="29" y="4"/>
                    <a:pt x="29" y="4"/>
                  </a:cubicBezTo>
                  <a:cubicBezTo>
                    <a:pt x="29" y="4"/>
                    <a:pt x="29" y="4"/>
                    <a:pt x="29" y="4"/>
                  </a:cubicBezTo>
                  <a:cubicBezTo>
                    <a:pt x="29" y="5"/>
                    <a:pt x="29" y="5"/>
                    <a:pt x="29" y="5"/>
                  </a:cubicBezTo>
                  <a:cubicBezTo>
                    <a:pt x="29" y="5"/>
                    <a:pt x="29" y="5"/>
                    <a:pt x="29" y="5"/>
                  </a:cubicBezTo>
                  <a:cubicBezTo>
                    <a:pt x="29" y="5"/>
                    <a:pt x="29" y="5"/>
                    <a:pt x="29" y="5"/>
                  </a:cubicBezTo>
                  <a:cubicBezTo>
                    <a:pt x="29" y="5"/>
                    <a:pt x="29" y="5"/>
                    <a:pt x="29" y="5"/>
                  </a:cubicBezTo>
                  <a:cubicBezTo>
                    <a:pt x="29" y="5"/>
                    <a:pt x="29" y="5"/>
                    <a:pt x="29" y="5"/>
                  </a:cubicBezTo>
                  <a:cubicBezTo>
                    <a:pt x="29" y="6"/>
                    <a:pt x="29" y="7"/>
                    <a:pt x="28" y="8"/>
                  </a:cubicBezTo>
                  <a:cubicBezTo>
                    <a:pt x="28" y="8"/>
                    <a:pt x="28" y="8"/>
                    <a:pt x="28" y="8"/>
                  </a:cubicBezTo>
                  <a:cubicBezTo>
                    <a:pt x="28" y="10"/>
                    <a:pt x="27" y="13"/>
                    <a:pt x="26" y="16"/>
                  </a:cubicBezTo>
                  <a:cubicBezTo>
                    <a:pt x="26" y="16"/>
                    <a:pt x="26" y="16"/>
                    <a:pt x="26" y="16"/>
                  </a:cubicBezTo>
                  <a:cubicBezTo>
                    <a:pt x="24" y="23"/>
                    <a:pt x="21" y="32"/>
                    <a:pt x="18" y="42"/>
                  </a:cubicBezTo>
                  <a:cubicBezTo>
                    <a:pt x="18" y="42"/>
                    <a:pt x="18" y="42"/>
                    <a:pt x="18" y="42"/>
                  </a:cubicBezTo>
                  <a:cubicBezTo>
                    <a:pt x="13" y="61"/>
                    <a:pt x="7" y="83"/>
                    <a:pt x="7" y="90"/>
                  </a:cubicBezTo>
                  <a:cubicBezTo>
                    <a:pt x="7" y="90"/>
                    <a:pt x="7" y="90"/>
                    <a:pt x="7" y="90"/>
                  </a:cubicBezTo>
                  <a:cubicBezTo>
                    <a:pt x="7" y="90"/>
                    <a:pt x="7" y="90"/>
                    <a:pt x="7" y="90"/>
                  </a:cubicBezTo>
                  <a:cubicBezTo>
                    <a:pt x="7" y="91"/>
                    <a:pt x="7" y="91"/>
                    <a:pt x="7" y="91"/>
                  </a:cubicBezTo>
                  <a:cubicBezTo>
                    <a:pt x="7" y="91"/>
                    <a:pt x="7" y="92"/>
                    <a:pt x="7" y="92"/>
                  </a:cubicBezTo>
                  <a:cubicBezTo>
                    <a:pt x="7" y="92"/>
                    <a:pt x="7" y="92"/>
                    <a:pt x="7" y="92"/>
                  </a:cubicBezTo>
                  <a:cubicBezTo>
                    <a:pt x="7" y="93"/>
                    <a:pt x="11" y="98"/>
                    <a:pt x="15" y="104"/>
                  </a:cubicBezTo>
                  <a:cubicBezTo>
                    <a:pt x="15" y="104"/>
                    <a:pt x="15" y="104"/>
                    <a:pt x="15" y="104"/>
                  </a:cubicBezTo>
                  <a:cubicBezTo>
                    <a:pt x="20" y="110"/>
                    <a:pt x="25" y="117"/>
                    <a:pt x="31" y="124"/>
                  </a:cubicBezTo>
                  <a:cubicBezTo>
                    <a:pt x="31" y="124"/>
                    <a:pt x="31" y="124"/>
                    <a:pt x="31" y="124"/>
                  </a:cubicBezTo>
                  <a:cubicBezTo>
                    <a:pt x="43" y="138"/>
                    <a:pt x="54" y="150"/>
                    <a:pt x="54" y="150"/>
                  </a:cubicBezTo>
                  <a:cubicBezTo>
                    <a:pt x="54" y="150"/>
                    <a:pt x="54" y="150"/>
                    <a:pt x="54" y="150"/>
                  </a:cubicBezTo>
                  <a:cubicBezTo>
                    <a:pt x="55" y="151"/>
                    <a:pt x="55" y="152"/>
                    <a:pt x="55" y="152"/>
                  </a:cubicBezTo>
                  <a:cubicBezTo>
                    <a:pt x="55" y="152"/>
                    <a:pt x="55" y="152"/>
                    <a:pt x="55" y="152"/>
                  </a:cubicBezTo>
                  <a:cubicBezTo>
                    <a:pt x="55" y="153"/>
                    <a:pt x="54" y="154"/>
                    <a:pt x="54" y="155"/>
                  </a:cubicBezTo>
                  <a:cubicBezTo>
                    <a:pt x="54" y="155"/>
                    <a:pt x="54" y="155"/>
                    <a:pt x="54" y="155"/>
                  </a:cubicBezTo>
                  <a:cubicBezTo>
                    <a:pt x="53" y="156"/>
                    <a:pt x="52" y="156"/>
                    <a:pt x="51" y="156"/>
                  </a:cubicBezTo>
                  <a:cubicBezTo>
                    <a:pt x="51" y="156"/>
                    <a:pt x="51" y="156"/>
                    <a:pt x="51" y="156"/>
                  </a:cubicBezTo>
                  <a:cubicBezTo>
                    <a:pt x="50" y="156"/>
                    <a:pt x="49" y="156"/>
                    <a:pt x="49" y="155"/>
                  </a:cubicBezTo>
                  <a:close/>
                  <a:moveTo>
                    <a:pt x="50" y="153"/>
                  </a:move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0" y="153"/>
                    <a:pt x="50" y="153"/>
                    <a:pt x="50" y="153"/>
                  </a:cubicBezTo>
                  <a:close/>
                  <a:moveTo>
                    <a:pt x="51" y="152"/>
                  </a:moveTo>
                  <a:cubicBezTo>
                    <a:pt x="52" y="152"/>
                    <a:pt x="52" y="152"/>
                    <a:pt x="52" y="152"/>
                  </a:cubicBez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ubicBezTo>
                    <a:pt x="51" y="152"/>
                    <a:pt x="51" y="152"/>
                    <a:pt x="51" y="152"/>
                  </a:cubicBezTo>
                  <a:cubicBezTo>
                    <a:pt x="51" y="152"/>
                    <a:pt x="51" y="152"/>
                    <a:pt x="51" y="1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13"/>
            <p:cNvSpPr/>
            <p:nvPr/>
          </p:nvSpPr>
          <p:spPr bwMode="auto">
            <a:xfrm>
              <a:off x="5484813" y="2543176"/>
              <a:ext cx="101600" cy="136525"/>
            </a:xfrm>
            <a:custGeom>
              <a:avLst/>
              <a:gdLst>
                <a:gd name="T0" fmla="*/ 2 w 19"/>
                <a:gd name="T1" fmla="*/ 22 h 26"/>
                <a:gd name="T2" fmla="*/ 10 w 19"/>
                <a:gd name="T3" fmla="*/ 2 h 26"/>
                <a:gd name="T4" fmla="*/ 10 w 19"/>
                <a:gd name="T5" fmla="*/ 2 h 26"/>
                <a:gd name="T6" fmla="*/ 11 w 19"/>
                <a:gd name="T7" fmla="*/ 0 h 26"/>
                <a:gd name="T8" fmla="*/ 11 w 19"/>
                <a:gd name="T9" fmla="*/ 0 h 26"/>
                <a:gd name="T10" fmla="*/ 13 w 19"/>
                <a:gd name="T11" fmla="*/ 1 h 26"/>
                <a:gd name="T12" fmla="*/ 13 w 19"/>
                <a:gd name="T13" fmla="*/ 1 h 26"/>
                <a:gd name="T14" fmla="*/ 13 w 19"/>
                <a:gd name="T15" fmla="*/ 3 h 26"/>
                <a:gd name="T16" fmla="*/ 13 w 19"/>
                <a:gd name="T17" fmla="*/ 3 h 26"/>
                <a:gd name="T18" fmla="*/ 13 w 19"/>
                <a:gd name="T19" fmla="*/ 3 h 26"/>
                <a:gd name="T20" fmla="*/ 13 w 19"/>
                <a:gd name="T21" fmla="*/ 3 h 26"/>
                <a:gd name="T22" fmla="*/ 13 w 19"/>
                <a:gd name="T23" fmla="*/ 3 h 26"/>
                <a:gd name="T24" fmla="*/ 13 w 19"/>
                <a:gd name="T25" fmla="*/ 3 h 26"/>
                <a:gd name="T26" fmla="*/ 12 w 19"/>
                <a:gd name="T27" fmla="*/ 6 h 26"/>
                <a:gd name="T28" fmla="*/ 12 w 19"/>
                <a:gd name="T29" fmla="*/ 6 h 26"/>
                <a:gd name="T30" fmla="*/ 9 w 19"/>
                <a:gd name="T31" fmla="*/ 13 h 26"/>
                <a:gd name="T32" fmla="*/ 9 w 19"/>
                <a:gd name="T33" fmla="*/ 13 h 26"/>
                <a:gd name="T34" fmla="*/ 6 w 19"/>
                <a:gd name="T35" fmla="*/ 19 h 26"/>
                <a:gd name="T36" fmla="*/ 6 w 19"/>
                <a:gd name="T37" fmla="*/ 19 h 26"/>
                <a:gd name="T38" fmla="*/ 16 w 19"/>
                <a:gd name="T39" fmla="*/ 13 h 26"/>
                <a:gd name="T40" fmla="*/ 16 w 19"/>
                <a:gd name="T41" fmla="*/ 13 h 26"/>
                <a:gd name="T42" fmla="*/ 18 w 19"/>
                <a:gd name="T43" fmla="*/ 14 h 26"/>
                <a:gd name="T44" fmla="*/ 18 w 19"/>
                <a:gd name="T45" fmla="*/ 14 h 26"/>
                <a:gd name="T46" fmla="*/ 18 w 19"/>
                <a:gd name="T47" fmla="*/ 16 h 26"/>
                <a:gd name="T48" fmla="*/ 18 w 19"/>
                <a:gd name="T49" fmla="*/ 16 h 26"/>
                <a:gd name="T50" fmla="*/ 0 w 19"/>
                <a:gd name="T51" fmla="*/ 26 h 26"/>
                <a:gd name="T52" fmla="*/ 2 w 19"/>
                <a:gd name="T53"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26">
                  <a:moveTo>
                    <a:pt x="2" y="22"/>
                  </a:moveTo>
                  <a:cubicBezTo>
                    <a:pt x="2" y="22"/>
                    <a:pt x="8" y="7"/>
                    <a:pt x="10" y="2"/>
                  </a:cubicBezTo>
                  <a:cubicBezTo>
                    <a:pt x="10" y="2"/>
                    <a:pt x="10" y="2"/>
                    <a:pt x="10" y="2"/>
                  </a:cubicBezTo>
                  <a:cubicBezTo>
                    <a:pt x="10" y="1"/>
                    <a:pt x="10" y="1"/>
                    <a:pt x="11" y="0"/>
                  </a:cubicBezTo>
                  <a:cubicBezTo>
                    <a:pt x="11" y="0"/>
                    <a:pt x="11" y="0"/>
                    <a:pt x="11" y="0"/>
                  </a:cubicBezTo>
                  <a:cubicBezTo>
                    <a:pt x="12" y="0"/>
                    <a:pt x="13" y="0"/>
                    <a:pt x="13" y="1"/>
                  </a:cubicBezTo>
                  <a:cubicBezTo>
                    <a:pt x="13" y="1"/>
                    <a:pt x="13" y="1"/>
                    <a:pt x="13" y="1"/>
                  </a:cubicBezTo>
                  <a:cubicBezTo>
                    <a:pt x="14" y="1"/>
                    <a:pt x="14" y="2"/>
                    <a:pt x="13" y="3"/>
                  </a:cubicBezTo>
                  <a:cubicBezTo>
                    <a:pt x="13" y="3"/>
                    <a:pt x="13" y="3"/>
                    <a:pt x="13" y="3"/>
                  </a:cubicBezTo>
                  <a:cubicBezTo>
                    <a:pt x="13" y="3"/>
                    <a:pt x="13" y="3"/>
                    <a:pt x="13" y="3"/>
                  </a:cubicBezTo>
                  <a:cubicBezTo>
                    <a:pt x="13" y="3"/>
                    <a:pt x="13" y="3"/>
                    <a:pt x="13" y="3"/>
                  </a:cubicBezTo>
                  <a:cubicBezTo>
                    <a:pt x="13" y="3"/>
                    <a:pt x="13" y="3"/>
                    <a:pt x="13" y="3"/>
                  </a:cubicBezTo>
                  <a:cubicBezTo>
                    <a:pt x="13" y="3"/>
                    <a:pt x="13" y="3"/>
                    <a:pt x="13" y="3"/>
                  </a:cubicBezTo>
                  <a:cubicBezTo>
                    <a:pt x="12" y="4"/>
                    <a:pt x="12" y="5"/>
                    <a:pt x="12" y="6"/>
                  </a:cubicBezTo>
                  <a:cubicBezTo>
                    <a:pt x="12" y="6"/>
                    <a:pt x="12" y="6"/>
                    <a:pt x="12" y="6"/>
                  </a:cubicBezTo>
                  <a:cubicBezTo>
                    <a:pt x="11" y="8"/>
                    <a:pt x="10" y="10"/>
                    <a:pt x="9" y="13"/>
                  </a:cubicBezTo>
                  <a:cubicBezTo>
                    <a:pt x="9" y="13"/>
                    <a:pt x="9" y="13"/>
                    <a:pt x="9" y="13"/>
                  </a:cubicBezTo>
                  <a:cubicBezTo>
                    <a:pt x="8" y="15"/>
                    <a:pt x="7" y="18"/>
                    <a:pt x="6" y="19"/>
                  </a:cubicBezTo>
                  <a:cubicBezTo>
                    <a:pt x="6" y="19"/>
                    <a:pt x="6" y="19"/>
                    <a:pt x="6" y="19"/>
                  </a:cubicBezTo>
                  <a:cubicBezTo>
                    <a:pt x="16" y="13"/>
                    <a:pt x="16" y="13"/>
                    <a:pt x="16" y="13"/>
                  </a:cubicBezTo>
                  <a:cubicBezTo>
                    <a:pt x="16" y="13"/>
                    <a:pt x="16" y="13"/>
                    <a:pt x="16" y="13"/>
                  </a:cubicBezTo>
                  <a:cubicBezTo>
                    <a:pt x="17" y="13"/>
                    <a:pt x="18" y="13"/>
                    <a:pt x="18" y="14"/>
                  </a:cubicBezTo>
                  <a:cubicBezTo>
                    <a:pt x="18" y="14"/>
                    <a:pt x="18" y="14"/>
                    <a:pt x="18" y="14"/>
                  </a:cubicBezTo>
                  <a:cubicBezTo>
                    <a:pt x="19" y="14"/>
                    <a:pt x="19" y="15"/>
                    <a:pt x="18" y="16"/>
                  </a:cubicBezTo>
                  <a:cubicBezTo>
                    <a:pt x="18" y="16"/>
                    <a:pt x="18" y="16"/>
                    <a:pt x="18" y="16"/>
                  </a:cubicBezTo>
                  <a:cubicBezTo>
                    <a:pt x="0" y="26"/>
                    <a:pt x="0" y="26"/>
                    <a:pt x="0" y="26"/>
                  </a:cubicBezTo>
                  <a:cubicBezTo>
                    <a:pt x="2" y="22"/>
                    <a:pt x="2" y="22"/>
                    <a:pt x="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14"/>
            <p:cNvSpPr/>
            <p:nvPr/>
          </p:nvSpPr>
          <p:spPr bwMode="auto">
            <a:xfrm>
              <a:off x="5464175" y="2532063"/>
              <a:ext cx="131763" cy="173038"/>
            </a:xfrm>
            <a:custGeom>
              <a:avLst/>
              <a:gdLst>
                <a:gd name="T0" fmla="*/ 4 w 25"/>
                <a:gd name="T1" fmla="*/ 24 h 33"/>
                <a:gd name="T2" fmla="*/ 4 w 25"/>
                <a:gd name="T3" fmla="*/ 24 h 33"/>
                <a:gd name="T4" fmla="*/ 4 w 25"/>
                <a:gd name="T5" fmla="*/ 24 h 33"/>
                <a:gd name="T6" fmla="*/ 4 w 25"/>
                <a:gd name="T7" fmla="*/ 24 h 33"/>
                <a:gd name="T8" fmla="*/ 4 w 25"/>
                <a:gd name="T9" fmla="*/ 24 h 33"/>
                <a:gd name="T10" fmla="*/ 4 w 25"/>
                <a:gd name="T11" fmla="*/ 24 h 33"/>
                <a:gd name="T12" fmla="*/ 4 w 25"/>
                <a:gd name="T13" fmla="*/ 23 h 33"/>
                <a:gd name="T14" fmla="*/ 4 w 25"/>
                <a:gd name="T15" fmla="*/ 23 h 33"/>
                <a:gd name="T16" fmla="*/ 4 w 25"/>
                <a:gd name="T17" fmla="*/ 23 h 33"/>
                <a:gd name="T18" fmla="*/ 5 w 25"/>
                <a:gd name="T19" fmla="*/ 21 h 33"/>
                <a:gd name="T20" fmla="*/ 5 w 25"/>
                <a:gd name="T21" fmla="*/ 21 h 33"/>
                <a:gd name="T22" fmla="*/ 7 w 25"/>
                <a:gd name="T23" fmla="*/ 15 h 33"/>
                <a:gd name="T24" fmla="*/ 7 w 25"/>
                <a:gd name="T25" fmla="*/ 15 h 33"/>
                <a:gd name="T26" fmla="*/ 12 w 25"/>
                <a:gd name="T27" fmla="*/ 3 h 33"/>
                <a:gd name="T28" fmla="*/ 12 w 25"/>
                <a:gd name="T29" fmla="*/ 3 h 33"/>
                <a:gd name="T30" fmla="*/ 14 w 25"/>
                <a:gd name="T31" fmla="*/ 1 h 33"/>
                <a:gd name="T32" fmla="*/ 14 w 25"/>
                <a:gd name="T33" fmla="*/ 1 h 33"/>
                <a:gd name="T34" fmla="*/ 16 w 25"/>
                <a:gd name="T35" fmla="*/ 0 h 33"/>
                <a:gd name="T36" fmla="*/ 16 w 25"/>
                <a:gd name="T37" fmla="*/ 0 h 33"/>
                <a:gd name="T38" fmla="*/ 19 w 25"/>
                <a:gd name="T39" fmla="*/ 2 h 33"/>
                <a:gd name="T40" fmla="*/ 19 w 25"/>
                <a:gd name="T41" fmla="*/ 2 h 33"/>
                <a:gd name="T42" fmla="*/ 20 w 25"/>
                <a:gd name="T43" fmla="*/ 4 h 33"/>
                <a:gd name="T44" fmla="*/ 20 w 25"/>
                <a:gd name="T45" fmla="*/ 4 h 33"/>
                <a:gd name="T46" fmla="*/ 19 w 25"/>
                <a:gd name="T47" fmla="*/ 6 h 33"/>
                <a:gd name="T48" fmla="*/ 19 w 25"/>
                <a:gd name="T49" fmla="*/ 6 h 33"/>
                <a:gd name="T50" fmla="*/ 18 w 25"/>
                <a:gd name="T51" fmla="*/ 6 h 33"/>
                <a:gd name="T52" fmla="*/ 18 w 25"/>
                <a:gd name="T53" fmla="*/ 6 h 33"/>
                <a:gd name="T54" fmla="*/ 17 w 25"/>
                <a:gd name="T55" fmla="*/ 9 h 33"/>
                <a:gd name="T56" fmla="*/ 17 w 25"/>
                <a:gd name="T57" fmla="*/ 9 h 33"/>
                <a:gd name="T58" fmla="*/ 14 w 25"/>
                <a:gd name="T59" fmla="*/ 16 h 33"/>
                <a:gd name="T60" fmla="*/ 14 w 25"/>
                <a:gd name="T61" fmla="*/ 16 h 33"/>
                <a:gd name="T62" fmla="*/ 14 w 25"/>
                <a:gd name="T63" fmla="*/ 17 h 33"/>
                <a:gd name="T64" fmla="*/ 14 w 25"/>
                <a:gd name="T65" fmla="*/ 17 h 33"/>
                <a:gd name="T66" fmla="*/ 20 w 25"/>
                <a:gd name="T67" fmla="*/ 13 h 33"/>
                <a:gd name="T68" fmla="*/ 20 w 25"/>
                <a:gd name="T69" fmla="*/ 13 h 33"/>
                <a:gd name="T70" fmla="*/ 21 w 25"/>
                <a:gd name="T71" fmla="*/ 13 h 33"/>
                <a:gd name="T72" fmla="*/ 21 w 25"/>
                <a:gd name="T73" fmla="*/ 13 h 33"/>
                <a:gd name="T74" fmla="*/ 24 w 25"/>
                <a:gd name="T75" fmla="*/ 15 h 33"/>
                <a:gd name="T76" fmla="*/ 24 w 25"/>
                <a:gd name="T77" fmla="*/ 15 h 33"/>
                <a:gd name="T78" fmla="*/ 25 w 25"/>
                <a:gd name="T79" fmla="*/ 17 h 33"/>
                <a:gd name="T80" fmla="*/ 25 w 25"/>
                <a:gd name="T81" fmla="*/ 17 h 33"/>
                <a:gd name="T82" fmla="*/ 23 w 25"/>
                <a:gd name="T83" fmla="*/ 20 h 33"/>
                <a:gd name="T84" fmla="*/ 23 w 25"/>
                <a:gd name="T85" fmla="*/ 20 h 33"/>
                <a:gd name="T86" fmla="*/ 0 w 25"/>
                <a:gd name="T87" fmla="*/ 33 h 33"/>
                <a:gd name="T88" fmla="*/ 4 w 25"/>
                <a:gd name="T89"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33">
                  <a:moveTo>
                    <a:pt x="4" y="24"/>
                  </a:moveTo>
                  <a:cubicBezTo>
                    <a:pt x="4" y="24"/>
                    <a:pt x="4" y="24"/>
                    <a:pt x="4" y="24"/>
                  </a:cubicBezTo>
                  <a:cubicBezTo>
                    <a:pt x="4" y="24"/>
                    <a:pt x="4" y="24"/>
                    <a:pt x="4" y="24"/>
                  </a:cubicBezTo>
                  <a:cubicBezTo>
                    <a:pt x="4" y="24"/>
                    <a:pt x="4" y="24"/>
                    <a:pt x="4" y="24"/>
                  </a:cubicBezTo>
                  <a:cubicBezTo>
                    <a:pt x="4" y="24"/>
                    <a:pt x="4" y="24"/>
                    <a:pt x="4" y="24"/>
                  </a:cubicBezTo>
                  <a:cubicBezTo>
                    <a:pt x="4" y="24"/>
                    <a:pt x="4" y="24"/>
                    <a:pt x="4" y="24"/>
                  </a:cubicBezTo>
                  <a:cubicBezTo>
                    <a:pt x="4" y="23"/>
                    <a:pt x="4" y="23"/>
                    <a:pt x="4" y="23"/>
                  </a:cubicBezTo>
                  <a:cubicBezTo>
                    <a:pt x="4" y="23"/>
                    <a:pt x="4" y="23"/>
                    <a:pt x="4" y="23"/>
                  </a:cubicBezTo>
                  <a:cubicBezTo>
                    <a:pt x="4" y="23"/>
                    <a:pt x="4" y="23"/>
                    <a:pt x="4" y="23"/>
                  </a:cubicBezTo>
                  <a:cubicBezTo>
                    <a:pt x="4" y="22"/>
                    <a:pt x="5" y="22"/>
                    <a:pt x="5" y="21"/>
                  </a:cubicBezTo>
                  <a:cubicBezTo>
                    <a:pt x="5" y="21"/>
                    <a:pt x="5" y="21"/>
                    <a:pt x="5" y="21"/>
                  </a:cubicBezTo>
                  <a:cubicBezTo>
                    <a:pt x="5" y="20"/>
                    <a:pt x="6" y="17"/>
                    <a:pt x="7" y="15"/>
                  </a:cubicBezTo>
                  <a:cubicBezTo>
                    <a:pt x="7" y="15"/>
                    <a:pt x="7" y="15"/>
                    <a:pt x="7" y="15"/>
                  </a:cubicBezTo>
                  <a:cubicBezTo>
                    <a:pt x="9" y="11"/>
                    <a:pt x="11" y="6"/>
                    <a:pt x="12" y="3"/>
                  </a:cubicBezTo>
                  <a:cubicBezTo>
                    <a:pt x="12" y="3"/>
                    <a:pt x="12" y="3"/>
                    <a:pt x="12" y="3"/>
                  </a:cubicBezTo>
                  <a:cubicBezTo>
                    <a:pt x="12" y="3"/>
                    <a:pt x="13" y="2"/>
                    <a:pt x="14" y="1"/>
                  </a:cubicBezTo>
                  <a:cubicBezTo>
                    <a:pt x="14" y="1"/>
                    <a:pt x="14" y="1"/>
                    <a:pt x="14" y="1"/>
                  </a:cubicBezTo>
                  <a:cubicBezTo>
                    <a:pt x="15" y="0"/>
                    <a:pt x="15" y="0"/>
                    <a:pt x="16" y="0"/>
                  </a:cubicBezTo>
                  <a:cubicBezTo>
                    <a:pt x="16" y="0"/>
                    <a:pt x="16" y="0"/>
                    <a:pt x="16" y="0"/>
                  </a:cubicBezTo>
                  <a:cubicBezTo>
                    <a:pt x="17" y="0"/>
                    <a:pt x="18" y="1"/>
                    <a:pt x="19" y="2"/>
                  </a:cubicBezTo>
                  <a:cubicBezTo>
                    <a:pt x="19" y="2"/>
                    <a:pt x="19" y="2"/>
                    <a:pt x="19" y="2"/>
                  </a:cubicBezTo>
                  <a:cubicBezTo>
                    <a:pt x="19" y="2"/>
                    <a:pt x="20" y="3"/>
                    <a:pt x="20" y="4"/>
                  </a:cubicBezTo>
                  <a:cubicBezTo>
                    <a:pt x="20" y="4"/>
                    <a:pt x="20" y="4"/>
                    <a:pt x="20" y="4"/>
                  </a:cubicBezTo>
                  <a:cubicBezTo>
                    <a:pt x="20" y="4"/>
                    <a:pt x="19" y="5"/>
                    <a:pt x="19" y="6"/>
                  </a:cubicBezTo>
                  <a:cubicBezTo>
                    <a:pt x="19" y="6"/>
                    <a:pt x="19" y="6"/>
                    <a:pt x="19" y="6"/>
                  </a:cubicBezTo>
                  <a:cubicBezTo>
                    <a:pt x="19" y="6"/>
                    <a:pt x="19" y="6"/>
                    <a:pt x="18" y="6"/>
                  </a:cubicBezTo>
                  <a:cubicBezTo>
                    <a:pt x="18" y="6"/>
                    <a:pt x="18" y="6"/>
                    <a:pt x="18" y="6"/>
                  </a:cubicBezTo>
                  <a:cubicBezTo>
                    <a:pt x="18" y="7"/>
                    <a:pt x="18" y="8"/>
                    <a:pt x="17" y="9"/>
                  </a:cubicBezTo>
                  <a:cubicBezTo>
                    <a:pt x="17" y="9"/>
                    <a:pt x="17" y="9"/>
                    <a:pt x="17" y="9"/>
                  </a:cubicBezTo>
                  <a:cubicBezTo>
                    <a:pt x="17" y="11"/>
                    <a:pt x="15" y="13"/>
                    <a:pt x="14" y="16"/>
                  </a:cubicBezTo>
                  <a:cubicBezTo>
                    <a:pt x="14" y="16"/>
                    <a:pt x="14" y="16"/>
                    <a:pt x="14" y="16"/>
                  </a:cubicBezTo>
                  <a:cubicBezTo>
                    <a:pt x="14" y="16"/>
                    <a:pt x="14" y="16"/>
                    <a:pt x="14" y="17"/>
                  </a:cubicBezTo>
                  <a:cubicBezTo>
                    <a:pt x="14" y="17"/>
                    <a:pt x="14" y="17"/>
                    <a:pt x="14" y="17"/>
                  </a:cubicBezTo>
                  <a:cubicBezTo>
                    <a:pt x="20" y="13"/>
                    <a:pt x="20" y="13"/>
                    <a:pt x="20" y="13"/>
                  </a:cubicBezTo>
                  <a:cubicBezTo>
                    <a:pt x="20" y="13"/>
                    <a:pt x="20" y="13"/>
                    <a:pt x="20" y="13"/>
                  </a:cubicBezTo>
                  <a:cubicBezTo>
                    <a:pt x="20" y="13"/>
                    <a:pt x="21" y="13"/>
                    <a:pt x="21" y="13"/>
                  </a:cubicBezTo>
                  <a:cubicBezTo>
                    <a:pt x="21" y="13"/>
                    <a:pt x="21" y="13"/>
                    <a:pt x="21" y="13"/>
                  </a:cubicBezTo>
                  <a:cubicBezTo>
                    <a:pt x="22" y="13"/>
                    <a:pt x="24" y="14"/>
                    <a:pt x="24" y="15"/>
                  </a:cubicBezTo>
                  <a:cubicBezTo>
                    <a:pt x="24" y="15"/>
                    <a:pt x="24" y="15"/>
                    <a:pt x="24" y="15"/>
                  </a:cubicBezTo>
                  <a:cubicBezTo>
                    <a:pt x="25" y="15"/>
                    <a:pt x="25" y="16"/>
                    <a:pt x="25" y="17"/>
                  </a:cubicBezTo>
                  <a:cubicBezTo>
                    <a:pt x="25" y="17"/>
                    <a:pt x="25" y="17"/>
                    <a:pt x="25" y="17"/>
                  </a:cubicBezTo>
                  <a:cubicBezTo>
                    <a:pt x="25" y="18"/>
                    <a:pt x="24" y="19"/>
                    <a:pt x="23" y="20"/>
                  </a:cubicBezTo>
                  <a:cubicBezTo>
                    <a:pt x="23" y="20"/>
                    <a:pt x="23" y="20"/>
                    <a:pt x="23" y="20"/>
                  </a:cubicBezTo>
                  <a:cubicBezTo>
                    <a:pt x="0" y="33"/>
                    <a:pt x="0" y="33"/>
                    <a:pt x="0" y="33"/>
                  </a:cubicBezTo>
                  <a:cubicBezTo>
                    <a:pt x="4" y="24"/>
                    <a:pt x="4" y="24"/>
                    <a:pt x="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15"/>
            <p:cNvSpPr/>
            <p:nvPr/>
          </p:nvSpPr>
          <p:spPr bwMode="auto">
            <a:xfrm>
              <a:off x="5507038" y="2579688"/>
              <a:ext cx="79375" cy="84138"/>
            </a:xfrm>
            <a:custGeom>
              <a:avLst/>
              <a:gdLst>
                <a:gd name="T0" fmla="*/ 0 w 15"/>
                <a:gd name="T1" fmla="*/ 15 h 16"/>
                <a:gd name="T2" fmla="*/ 1 w 15"/>
                <a:gd name="T3" fmla="*/ 13 h 16"/>
                <a:gd name="T4" fmla="*/ 1 w 15"/>
                <a:gd name="T5" fmla="*/ 13 h 16"/>
                <a:gd name="T6" fmla="*/ 5 w 15"/>
                <a:gd name="T7" fmla="*/ 7 h 16"/>
                <a:gd name="T8" fmla="*/ 5 w 15"/>
                <a:gd name="T9" fmla="*/ 7 h 16"/>
                <a:gd name="T10" fmla="*/ 12 w 15"/>
                <a:gd name="T11" fmla="*/ 0 h 16"/>
                <a:gd name="T12" fmla="*/ 12 w 15"/>
                <a:gd name="T13" fmla="*/ 0 h 16"/>
                <a:gd name="T14" fmla="*/ 12 w 15"/>
                <a:gd name="T15" fmla="*/ 0 h 16"/>
                <a:gd name="T16" fmla="*/ 14 w 15"/>
                <a:gd name="T17" fmla="*/ 1 h 16"/>
                <a:gd name="T18" fmla="*/ 14 w 15"/>
                <a:gd name="T19" fmla="*/ 1 h 16"/>
                <a:gd name="T20" fmla="*/ 14 w 15"/>
                <a:gd name="T21" fmla="*/ 3 h 16"/>
                <a:gd name="T22" fmla="*/ 14 w 15"/>
                <a:gd name="T23" fmla="*/ 3 h 16"/>
                <a:gd name="T24" fmla="*/ 8 w 15"/>
                <a:gd name="T25" fmla="*/ 9 h 16"/>
                <a:gd name="T26" fmla="*/ 8 w 15"/>
                <a:gd name="T27" fmla="*/ 9 h 16"/>
                <a:gd name="T28" fmla="*/ 2 w 15"/>
                <a:gd name="T29" fmla="*/ 16 h 16"/>
                <a:gd name="T30" fmla="*/ 2 w 15"/>
                <a:gd name="T31" fmla="*/ 16 h 16"/>
                <a:gd name="T32" fmla="*/ 2 w 15"/>
                <a:gd name="T33" fmla="*/ 16 h 16"/>
                <a:gd name="T34" fmla="*/ 2 w 15"/>
                <a:gd name="T35" fmla="*/ 16 h 16"/>
                <a:gd name="T36" fmla="*/ 0 w 15"/>
                <a:gd name="T3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6">
                  <a:moveTo>
                    <a:pt x="0" y="15"/>
                  </a:moveTo>
                  <a:cubicBezTo>
                    <a:pt x="0" y="14"/>
                    <a:pt x="0" y="14"/>
                    <a:pt x="1" y="13"/>
                  </a:cubicBezTo>
                  <a:cubicBezTo>
                    <a:pt x="1" y="13"/>
                    <a:pt x="1" y="13"/>
                    <a:pt x="1" y="13"/>
                  </a:cubicBezTo>
                  <a:cubicBezTo>
                    <a:pt x="1" y="13"/>
                    <a:pt x="3" y="10"/>
                    <a:pt x="5" y="7"/>
                  </a:cubicBezTo>
                  <a:cubicBezTo>
                    <a:pt x="5" y="7"/>
                    <a:pt x="5" y="7"/>
                    <a:pt x="5" y="7"/>
                  </a:cubicBezTo>
                  <a:cubicBezTo>
                    <a:pt x="7" y="5"/>
                    <a:pt x="9" y="2"/>
                    <a:pt x="12" y="0"/>
                  </a:cubicBezTo>
                  <a:cubicBezTo>
                    <a:pt x="12" y="0"/>
                    <a:pt x="12" y="0"/>
                    <a:pt x="12" y="0"/>
                  </a:cubicBezTo>
                  <a:cubicBezTo>
                    <a:pt x="12" y="0"/>
                    <a:pt x="12" y="0"/>
                    <a:pt x="12" y="0"/>
                  </a:cubicBezTo>
                  <a:cubicBezTo>
                    <a:pt x="13" y="0"/>
                    <a:pt x="14" y="0"/>
                    <a:pt x="14" y="1"/>
                  </a:cubicBezTo>
                  <a:cubicBezTo>
                    <a:pt x="14" y="1"/>
                    <a:pt x="14" y="1"/>
                    <a:pt x="14" y="1"/>
                  </a:cubicBezTo>
                  <a:cubicBezTo>
                    <a:pt x="15" y="1"/>
                    <a:pt x="15" y="2"/>
                    <a:pt x="14" y="3"/>
                  </a:cubicBezTo>
                  <a:cubicBezTo>
                    <a:pt x="14" y="3"/>
                    <a:pt x="14" y="3"/>
                    <a:pt x="14" y="3"/>
                  </a:cubicBezTo>
                  <a:cubicBezTo>
                    <a:pt x="12" y="4"/>
                    <a:pt x="9" y="6"/>
                    <a:pt x="8" y="9"/>
                  </a:cubicBezTo>
                  <a:cubicBezTo>
                    <a:pt x="8" y="9"/>
                    <a:pt x="8" y="9"/>
                    <a:pt x="8" y="9"/>
                  </a:cubicBezTo>
                  <a:cubicBezTo>
                    <a:pt x="6" y="12"/>
                    <a:pt x="4" y="15"/>
                    <a:pt x="2" y="16"/>
                  </a:cubicBezTo>
                  <a:cubicBezTo>
                    <a:pt x="2" y="16"/>
                    <a:pt x="2" y="16"/>
                    <a:pt x="2" y="16"/>
                  </a:cubicBezTo>
                  <a:cubicBezTo>
                    <a:pt x="2" y="16"/>
                    <a:pt x="2" y="16"/>
                    <a:pt x="2" y="16"/>
                  </a:cubicBezTo>
                  <a:cubicBezTo>
                    <a:pt x="2" y="16"/>
                    <a:pt x="2" y="16"/>
                    <a:pt x="2" y="16"/>
                  </a:cubicBezTo>
                  <a:cubicBezTo>
                    <a:pt x="1" y="16"/>
                    <a:pt x="1" y="16"/>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16"/>
            <p:cNvSpPr>
              <a:spLocks noEditPoints="1"/>
            </p:cNvSpPr>
            <p:nvPr/>
          </p:nvSpPr>
          <p:spPr bwMode="auto">
            <a:xfrm>
              <a:off x="5495925" y="2563813"/>
              <a:ext cx="100013" cy="109538"/>
            </a:xfrm>
            <a:custGeom>
              <a:avLst/>
              <a:gdLst>
                <a:gd name="T0" fmla="*/ 1 w 19"/>
                <a:gd name="T1" fmla="*/ 19 h 21"/>
                <a:gd name="T2" fmla="*/ 1 w 19"/>
                <a:gd name="T3" fmla="*/ 19 h 21"/>
                <a:gd name="T4" fmla="*/ 0 w 19"/>
                <a:gd name="T5" fmla="*/ 17 h 21"/>
                <a:gd name="T6" fmla="*/ 0 w 19"/>
                <a:gd name="T7" fmla="*/ 17 h 21"/>
                <a:gd name="T8" fmla="*/ 2 w 19"/>
                <a:gd name="T9" fmla="*/ 14 h 21"/>
                <a:gd name="T10" fmla="*/ 2 w 19"/>
                <a:gd name="T11" fmla="*/ 14 h 21"/>
                <a:gd name="T12" fmla="*/ 2 w 19"/>
                <a:gd name="T13" fmla="*/ 14 h 21"/>
                <a:gd name="T14" fmla="*/ 2 w 19"/>
                <a:gd name="T15" fmla="*/ 14 h 21"/>
                <a:gd name="T16" fmla="*/ 3 w 19"/>
                <a:gd name="T17" fmla="*/ 13 h 21"/>
                <a:gd name="T18" fmla="*/ 3 w 19"/>
                <a:gd name="T19" fmla="*/ 13 h 21"/>
                <a:gd name="T20" fmla="*/ 5 w 19"/>
                <a:gd name="T21" fmla="*/ 9 h 21"/>
                <a:gd name="T22" fmla="*/ 5 w 19"/>
                <a:gd name="T23" fmla="*/ 9 h 21"/>
                <a:gd name="T24" fmla="*/ 13 w 19"/>
                <a:gd name="T25" fmla="*/ 1 h 21"/>
                <a:gd name="T26" fmla="*/ 13 w 19"/>
                <a:gd name="T27" fmla="*/ 1 h 21"/>
                <a:gd name="T28" fmla="*/ 16 w 19"/>
                <a:gd name="T29" fmla="*/ 0 h 21"/>
                <a:gd name="T30" fmla="*/ 16 w 19"/>
                <a:gd name="T31" fmla="*/ 1 h 21"/>
                <a:gd name="T32" fmla="*/ 18 w 19"/>
                <a:gd name="T33" fmla="*/ 3 h 21"/>
                <a:gd name="T34" fmla="*/ 18 w 19"/>
                <a:gd name="T35" fmla="*/ 3 h 21"/>
                <a:gd name="T36" fmla="*/ 19 w 19"/>
                <a:gd name="T37" fmla="*/ 4 h 21"/>
                <a:gd name="T38" fmla="*/ 19 w 19"/>
                <a:gd name="T39" fmla="*/ 4 h 21"/>
                <a:gd name="T40" fmla="*/ 17 w 19"/>
                <a:gd name="T41" fmla="*/ 7 h 21"/>
                <a:gd name="T42" fmla="*/ 17 w 19"/>
                <a:gd name="T43" fmla="*/ 7 h 21"/>
                <a:gd name="T44" fmla="*/ 11 w 19"/>
                <a:gd name="T45" fmla="*/ 13 h 21"/>
                <a:gd name="T46" fmla="*/ 11 w 19"/>
                <a:gd name="T47" fmla="*/ 13 h 21"/>
                <a:gd name="T48" fmla="*/ 5 w 19"/>
                <a:gd name="T49" fmla="*/ 20 h 21"/>
                <a:gd name="T50" fmla="*/ 5 w 19"/>
                <a:gd name="T51" fmla="*/ 20 h 21"/>
                <a:gd name="T52" fmla="*/ 4 w 19"/>
                <a:gd name="T53" fmla="*/ 21 h 21"/>
                <a:gd name="T54" fmla="*/ 4 w 19"/>
                <a:gd name="T55" fmla="*/ 21 h 21"/>
                <a:gd name="T56" fmla="*/ 4 w 19"/>
                <a:gd name="T57" fmla="*/ 21 h 21"/>
                <a:gd name="T58" fmla="*/ 4 w 19"/>
                <a:gd name="T59" fmla="*/ 21 h 21"/>
                <a:gd name="T60" fmla="*/ 1 w 19"/>
                <a:gd name="T61" fmla="*/ 19 h 21"/>
                <a:gd name="T62" fmla="*/ 2 w 19"/>
                <a:gd name="T63" fmla="*/ 18 h 21"/>
                <a:gd name="T64" fmla="*/ 3 w 19"/>
                <a:gd name="T65" fmla="*/ 18 h 21"/>
                <a:gd name="T66" fmla="*/ 3 w 19"/>
                <a:gd name="T67" fmla="*/ 18 h 21"/>
                <a:gd name="T68" fmla="*/ 2 w 19"/>
                <a:gd name="T69" fmla="*/ 18 h 21"/>
                <a:gd name="T70" fmla="*/ 4 w 19"/>
                <a:gd name="T71" fmla="*/ 17 h 21"/>
                <a:gd name="T72" fmla="*/ 4 w 19"/>
                <a:gd name="T73" fmla="*/ 17 h 21"/>
                <a:gd name="T74" fmla="*/ 4 w 19"/>
                <a:gd name="T75" fmla="*/ 17 h 21"/>
                <a:gd name="T76" fmla="*/ 4 w 19"/>
                <a:gd name="T77" fmla="*/ 17 h 21"/>
                <a:gd name="T78" fmla="*/ 4 w 19"/>
                <a:gd name="T79" fmla="*/ 17 h 21"/>
                <a:gd name="T80" fmla="*/ 4 w 19"/>
                <a:gd name="T81" fmla="*/ 17 h 21"/>
                <a:gd name="T82" fmla="*/ 4 w 19"/>
                <a:gd name="T83" fmla="*/ 17 h 21"/>
                <a:gd name="T84" fmla="*/ 4 w 19"/>
                <a:gd name="T85" fmla="*/ 17 h 21"/>
                <a:gd name="T86" fmla="*/ 4 w 19"/>
                <a:gd name="T8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 h="21">
                  <a:moveTo>
                    <a:pt x="1" y="19"/>
                  </a:moveTo>
                  <a:cubicBezTo>
                    <a:pt x="1" y="19"/>
                    <a:pt x="1" y="19"/>
                    <a:pt x="1" y="19"/>
                  </a:cubicBezTo>
                  <a:cubicBezTo>
                    <a:pt x="0" y="19"/>
                    <a:pt x="0" y="18"/>
                    <a:pt x="0" y="17"/>
                  </a:cubicBezTo>
                  <a:cubicBezTo>
                    <a:pt x="0" y="17"/>
                    <a:pt x="0" y="17"/>
                    <a:pt x="0" y="17"/>
                  </a:cubicBezTo>
                  <a:cubicBezTo>
                    <a:pt x="0" y="16"/>
                    <a:pt x="1" y="15"/>
                    <a:pt x="2" y="14"/>
                  </a:cubicBezTo>
                  <a:cubicBezTo>
                    <a:pt x="2" y="14"/>
                    <a:pt x="2" y="14"/>
                    <a:pt x="2" y="14"/>
                  </a:cubicBezTo>
                  <a:cubicBezTo>
                    <a:pt x="2" y="14"/>
                    <a:pt x="2" y="14"/>
                    <a:pt x="2" y="14"/>
                  </a:cubicBezTo>
                  <a:cubicBezTo>
                    <a:pt x="2" y="14"/>
                    <a:pt x="2" y="14"/>
                    <a:pt x="2" y="14"/>
                  </a:cubicBezTo>
                  <a:cubicBezTo>
                    <a:pt x="2" y="14"/>
                    <a:pt x="2" y="14"/>
                    <a:pt x="3" y="13"/>
                  </a:cubicBezTo>
                  <a:cubicBezTo>
                    <a:pt x="3" y="13"/>
                    <a:pt x="3" y="13"/>
                    <a:pt x="3" y="13"/>
                  </a:cubicBezTo>
                  <a:cubicBezTo>
                    <a:pt x="4" y="12"/>
                    <a:pt x="4" y="11"/>
                    <a:pt x="5" y="9"/>
                  </a:cubicBezTo>
                  <a:cubicBezTo>
                    <a:pt x="5" y="9"/>
                    <a:pt x="5" y="9"/>
                    <a:pt x="5" y="9"/>
                  </a:cubicBezTo>
                  <a:cubicBezTo>
                    <a:pt x="8" y="6"/>
                    <a:pt x="10" y="3"/>
                    <a:pt x="13" y="1"/>
                  </a:cubicBezTo>
                  <a:cubicBezTo>
                    <a:pt x="13" y="1"/>
                    <a:pt x="13" y="1"/>
                    <a:pt x="13" y="1"/>
                  </a:cubicBezTo>
                  <a:cubicBezTo>
                    <a:pt x="16" y="0"/>
                    <a:pt x="16" y="0"/>
                    <a:pt x="16" y="0"/>
                  </a:cubicBezTo>
                  <a:cubicBezTo>
                    <a:pt x="16" y="1"/>
                    <a:pt x="16" y="1"/>
                    <a:pt x="16" y="1"/>
                  </a:cubicBezTo>
                  <a:cubicBezTo>
                    <a:pt x="17" y="1"/>
                    <a:pt x="18" y="2"/>
                    <a:pt x="18" y="3"/>
                  </a:cubicBezTo>
                  <a:cubicBezTo>
                    <a:pt x="18" y="3"/>
                    <a:pt x="18" y="3"/>
                    <a:pt x="18" y="3"/>
                  </a:cubicBezTo>
                  <a:cubicBezTo>
                    <a:pt x="19" y="3"/>
                    <a:pt x="19" y="4"/>
                    <a:pt x="19" y="4"/>
                  </a:cubicBezTo>
                  <a:cubicBezTo>
                    <a:pt x="19" y="4"/>
                    <a:pt x="19" y="4"/>
                    <a:pt x="19" y="4"/>
                  </a:cubicBezTo>
                  <a:cubicBezTo>
                    <a:pt x="19" y="6"/>
                    <a:pt x="18" y="7"/>
                    <a:pt x="17" y="7"/>
                  </a:cubicBezTo>
                  <a:cubicBezTo>
                    <a:pt x="17" y="7"/>
                    <a:pt x="17" y="7"/>
                    <a:pt x="17" y="7"/>
                  </a:cubicBezTo>
                  <a:cubicBezTo>
                    <a:pt x="15" y="8"/>
                    <a:pt x="13" y="11"/>
                    <a:pt x="11" y="13"/>
                  </a:cubicBezTo>
                  <a:cubicBezTo>
                    <a:pt x="11" y="13"/>
                    <a:pt x="11" y="13"/>
                    <a:pt x="11" y="13"/>
                  </a:cubicBezTo>
                  <a:cubicBezTo>
                    <a:pt x="9" y="16"/>
                    <a:pt x="8" y="19"/>
                    <a:pt x="5" y="20"/>
                  </a:cubicBezTo>
                  <a:cubicBezTo>
                    <a:pt x="5" y="20"/>
                    <a:pt x="5" y="20"/>
                    <a:pt x="5" y="20"/>
                  </a:cubicBezTo>
                  <a:cubicBezTo>
                    <a:pt x="5" y="21"/>
                    <a:pt x="4" y="21"/>
                    <a:pt x="4" y="21"/>
                  </a:cubicBezTo>
                  <a:cubicBezTo>
                    <a:pt x="4" y="21"/>
                    <a:pt x="4" y="21"/>
                    <a:pt x="4" y="21"/>
                  </a:cubicBezTo>
                  <a:cubicBezTo>
                    <a:pt x="4" y="21"/>
                    <a:pt x="4" y="21"/>
                    <a:pt x="4" y="21"/>
                  </a:cubicBezTo>
                  <a:cubicBezTo>
                    <a:pt x="4" y="21"/>
                    <a:pt x="4" y="21"/>
                    <a:pt x="4" y="21"/>
                  </a:cubicBezTo>
                  <a:cubicBezTo>
                    <a:pt x="2" y="21"/>
                    <a:pt x="1" y="20"/>
                    <a:pt x="1" y="19"/>
                  </a:cubicBezTo>
                  <a:close/>
                  <a:moveTo>
                    <a:pt x="2" y="18"/>
                  </a:moveTo>
                  <a:cubicBezTo>
                    <a:pt x="3" y="18"/>
                    <a:pt x="3" y="18"/>
                    <a:pt x="3" y="18"/>
                  </a:cubicBezTo>
                  <a:cubicBezTo>
                    <a:pt x="3" y="18"/>
                    <a:pt x="3" y="18"/>
                    <a:pt x="3" y="18"/>
                  </a:cubicBezTo>
                  <a:cubicBezTo>
                    <a:pt x="2" y="18"/>
                    <a:pt x="2" y="18"/>
                    <a:pt x="2" y="18"/>
                  </a:cubicBezTo>
                  <a:close/>
                  <a:moveTo>
                    <a:pt x="4" y="17"/>
                  </a:moveTo>
                  <a:cubicBezTo>
                    <a:pt x="4" y="17"/>
                    <a:pt x="4" y="17"/>
                    <a:pt x="4" y="17"/>
                  </a:cubicBezTo>
                  <a:cubicBezTo>
                    <a:pt x="4" y="17"/>
                    <a:pt x="4" y="17"/>
                    <a:pt x="4" y="17"/>
                  </a:cubicBezTo>
                  <a:close/>
                  <a:moveTo>
                    <a:pt x="4" y="17"/>
                  </a:move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117"/>
            <p:cNvSpPr/>
            <p:nvPr/>
          </p:nvSpPr>
          <p:spPr bwMode="auto">
            <a:xfrm>
              <a:off x="5522913" y="4059238"/>
              <a:ext cx="274638" cy="542925"/>
            </a:xfrm>
            <a:custGeom>
              <a:avLst/>
              <a:gdLst>
                <a:gd name="T0" fmla="*/ 19 w 52"/>
                <a:gd name="T1" fmla="*/ 99 h 103"/>
                <a:gd name="T2" fmla="*/ 9 w 52"/>
                <a:gd name="T3" fmla="*/ 71 h 103"/>
                <a:gd name="T4" fmla="*/ 9 w 52"/>
                <a:gd name="T5" fmla="*/ 71 h 103"/>
                <a:gd name="T6" fmla="*/ 3 w 52"/>
                <a:gd name="T7" fmla="*/ 90 h 103"/>
                <a:gd name="T8" fmla="*/ 2 w 52"/>
                <a:gd name="T9" fmla="*/ 91 h 103"/>
                <a:gd name="T10" fmla="*/ 2 w 52"/>
                <a:gd name="T11" fmla="*/ 91 h 103"/>
                <a:gd name="T12" fmla="*/ 0 w 52"/>
                <a:gd name="T13" fmla="*/ 89 h 103"/>
                <a:gd name="T14" fmla="*/ 0 w 52"/>
                <a:gd name="T15" fmla="*/ 89 h 103"/>
                <a:gd name="T16" fmla="*/ 8 w 52"/>
                <a:gd name="T17" fmla="*/ 61 h 103"/>
                <a:gd name="T18" fmla="*/ 10 w 52"/>
                <a:gd name="T19" fmla="*/ 66 h 103"/>
                <a:gd name="T20" fmla="*/ 22 w 52"/>
                <a:gd name="T21" fmla="*/ 98 h 103"/>
                <a:gd name="T22" fmla="*/ 22 w 52"/>
                <a:gd name="T23" fmla="*/ 98 h 103"/>
                <a:gd name="T24" fmla="*/ 23 w 52"/>
                <a:gd name="T25" fmla="*/ 100 h 103"/>
                <a:gd name="T26" fmla="*/ 23 w 52"/>
                <a:gd name="T27" fmla="*/ 100 h 103"/>
                <a:gd name="T28" fmla="*/ 26 w 52"/>
                <a:gd name="T29" fmla="*/ 97 h 103"/>
                <a:gd name="T30" fmla="*/ 26 w 52"/>
                <a:gd name="T31" fmla="*/ 97 h 103"/>
                <a:gd name="T32" fmla="*/ 28 w 52"/>
                <a:gd name="T33" fmla="*/ 95 h 103"/>
                <a:gd name="T34" fmla="*/ 28 w 52"/>
                <a:gd name="T35" fmla="*/ 95 h 103"/>
                <a:gd name="T36" fmla="*/ 49 w 52"/>
                <a:gd name="T37" fmla="*/ 1 h 103"/>
                <a:gd name="T38" fmla="*/ 50 w 52"/>
                <a:gd name="T39" fmla="*/ 0 h 103"/>
                <a:gd name="T40" fmla="*/ 50 w 52"/>
                <a:gd name="T41" fmla="*/ 0 h 103"/>
                <a:gd name="T42" fmla="*/ 52 w 52"/>
                <a:gd name="T43" fmla="*/ 2 h 103"/>
                <a:gd name="T44" fmla="*/ 52 w 52"/>
                <a:gd name="T45" fmla="*/ 2 h 103"/>
                <a:gd name="T46" fmla="*/ 30 w 52"/>
                <a:gd name="T47" fmla="*/ 96 h 103"/>
                <a:gd name="T48" fmla="*/ 30 w 52"/>
                <a:gd name="T49" fmla="*/ 96 h 103"/>
                <a:gd name="T50" fmla="*/ 28 w 52"/>
                <a:gd name="T51" fmla="*/ 99 h 103"/>
                <a:gd name="T52" fmla="*/ 28 w 52"/>
                <a:gd name="T53" fmla="*/ 99 h 103"/>
                <a:gd name="T54" fmla="*/ 23 w 52"/>
                <a:gd name="T55" fmla="*/ 103 h 103"/>
                <a:gd name="T56" fmla="*/ 23 w 52"/>
                <a:gd name="T57" fmla="*/ 103 h 103"/>
                <a:gd name="T58" fmla="*/ 19 w 52"/>
                <a:gd name="T59" fmla="*/ 9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 h="103">
                  <a:moveTo>
                    <a:pt x="19" y="99"/>
                  </a:moveTo>
                  <a:cubicBezTo>
                    <a:pt x="17" y="92"/>
                    <a:pt x="12" y="78"/>
                    <a:pt x="9" y="71"/>
                  </a:cubicBezTo>
                  <a:cubicBezTo>
                    <a:pt x="9" y="71"/>
                    <a:pt x="9" y="71"/>
                    <a:pt x="9" y="71"/>
                  </a:cubicBezTo>
                  <a:cubicBezTo>
                    <a:pt x="3" y="90"/>
                    <a:pt x="3" y="90"/>
                    <a:pt x="3" y="90"/>
                  </a:cubicBezTo>
                  <a:cubicBezTo>
                    <a:pt x="3" y="91"/>
                    <a:pt x="2" y="91"/>
                    <a:pt x="2" y="91"/>
                  </a:cubicBezTo>
                  <a:cubicBezTo>
                    <a:pt x="2" y="91"/>
                    <a:pt x="2" y="91"/>
                    <a:pt x="2" y="91"/>
                  </a:cubicBezTo>
                  <a:cubicBezTo>
                    <a:pt x="1" y="91"/>
                    <a:pt x="0" y="90"/>
                    <a:pt x="0" y="89"/>
                  </a:cubicBezTo>
                  <a:cubicBezTo>
                    <a:pt x="0" y="89"/>
                    <a:pt x="0" y="89"/>
                    <a:pt x="0" y="89"/>
                  </a:cubicBezTo>
                  <a:cubicBezTo>
                    <a:pt x="8" y="61"/>
                    <a:pt x="8" y="61"/>
                    <a:pt x="8" y="61"/>
                  </a:cubicBezTo>
                  <a:cubicBezTo>
                    <a:pt x="10" y="66"/>
                    <a:pt x="10" y="66"/>
                    <a:pt x="10" y="66"/>
                  </a:cubicBezTo>
                  <a:cubicBezTo>
                    <a:pt x="10" y="66"/>
                    <a:pt x="19" y="89"/>
                    <a:pt x="22" y="98"/>
                  </a:cubicBezTo>
                  <a:cubicBezTo>
                    <a:pt x="22" y="98"/>
                    <a:pt x="22" y="98"/>
                    <a:pt x="22" y="98"/>
                  </a:cubicBezTo>
                  <a:cubicBezTo>
                    <a:pt x="23" y="100"/>
                    <a:pt x="23" y="100"/>
                    <a:pt x="23" y="100"/>
                  </a:cubicBezTo>
                  <a:cubicBezTo>
                    <a:pt x="23" y="100"/>
                    <a:pt x="23" y="100"/>
                    <a:pt x="23" y="100"/>
                  </a:cubicBezTo>
                  <a:cubicBezTo>
                    <a:pt x="23" y="100"/>
                    <a:pt x="25" y="99"/>
                    <a:pt x="26" y="97"/>
                  </a:cubicBezTo>
                  <a:cubicBezTo>
                    <a:pt x="26" y="97"/>
                    <a:pt x="26" y="97"/>
                    <a:pt x="26" y="97"/>
                  </a:cubicBezTo>
                  <a:cubicBezTo>
                    <a:pt x="27" y="96"/>
                    <a:pt x="27" y="95"/>
                    <a:pt x="28" y="95"/>
                  </a:cubicBezTo>
                  <a:cubicBezTo>
                    <a:pt x="28" y="95"/>
                    <a:pt x="28" y="95"/>
                    <a:pt x="28" y="95"/>
                  </a:cubicBezTo>
                  <a:cubicBezTo>
                    <a:pt x="49" y="1"/>
                    <a:pt x="49" y="1"/>
                    <a:pt x="49" y="1"/>
                  </a:cubicBezTo>
                  <a:cubicBezTo>
                    <a:pt x="49" y="0"/>
                    <a:pt x="50" y="0"/>
                    <a:pt x="50" y="0"/>
                  </a:cubicBezTo>
                  <a:cubicBezTo>
                    <a:pt x="50" y="0"/>
                    <a:pt x="50" y="0"/>
                    <a:pt x="50" y="0"/>
                  </a:cubicBezTo>
                  <a:cubicBezTo>
                    <a:pt x="51" y="0"/>
                    <a:pt x="52" y="1"/>
                    <a:pt x="52" y="2"/>
                  </a:cubicBezTo>
                  <a:cubicBezTo>
                    <a:pt x="52" y="2"/>
                    <a:pt x="52" y="2"/>
                    <a:pt x="52" y="2"/>
                  </a:cubicBezTo>
                  <a:cubicBezTo>
                    <a:pt x="30" y="96"/>
                    <a:pt x="30" y="96"/>
                    <a:pt x="30" y="96"/>
                  </a:cubicBezTo>
                  <a:cubicBezTo>
                    <a:pt x="30" y="96"/>
                    <a:pt x="30" y="96"/>
                    <a:pt x="30" y="96"/>
                  </a:cubicBezTo>
                  <a:cubicBezTo>
                    <a:pt x="30" y="96"/>
                    <a:pt x="30" y="97"/>
                    <a:pt x="28" y="99"/>
                  </a:cubicBezTo>
                  <a:cubicBezTo>
                    <a:pt x="28" y="99"/>
                    <a:pt x="28" y="99"/>
                    <a:pt x="28" y="99"/>
                  </a:cubicBezTo>
                  <a:cubicBezTo>
                    <a:pt x="27" y="101"/>
                    <a:pt x="26" y="103"/>
                    <a:pt x="23" y="103"/>
                  </a:cubicBezTo>
                  <a:cubicBezTo>
                    <a:pt x="23" y="103"/>
                    <a:pt x="23" y="103"/>
                    <a:pt x="23" y="103"/>
                  </a:cubicBezTo>
                  <a:cubicBezTo>
                    <a:pt x="21" y="103"/>
                    <a:pt x="20" y="101"/>
                    <a:pt x="19"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18"/>
            <p:cNvSpPr>
              <a:spLocks noEditPoints="1"/>
            </p:cNvSpPr>
            <p:nvPr/>
          </p:nvSpPr>
          <p:spPr bwMode="auto">
            <a:xfrm>
              <a:off x="5511800" y="4049713"/>
              <a:ext cx="296863" cy="563563"/>
            </a:xfrm>
            <a:custGeom>
              <a:avLst/>
              <a:gdLst>
                <a:gd name="T0" fmla="*/ 19 w 56"/>
                <a:gd name="T1" fmla="*/ 101 h 107"/>
                <a:gd name="T2" fmla="*/ 19 w 56"/>
                <a:gd name="T3" fmla="*/ 101 h 107"/>
                <a:gd name="T4" fmla="*/ 11 w 56"/>
                <a:gd name="T5" fmla="*/ 79 h 107"/>
                <a:gd name="T6" fmla="*/ 11 w 56"/>
                <a:gd name="T7" fmla="*/ 79 h 107"/>
                <a:gd name="T8" fmla="*/ 7 w 56"/>
                <a:gd name="T9" fmla="*/ 93 h 107"/>
                <a:gd name="T10" fmla="*/ 4 w 56"/>
                <a:gd name="T11" fmla="*/ 95 h 107"/>
                <a:gd name="T12" fmla="*/ 4 w 56"/>
                <a:gd name="T13" fmla="*/ 95 h 107"/>
                <a:gd name="T14" fmla="*/ 3 w 56"/>
                <a:gd name="T15" fmla="*/ 95 h 107"/>
                <a:gd name="T16" fmla="*/ 3 w 56"/>
                <a:gd name="T17" fmla="*/ 95 h 107"/>
                <a:gd name="T18" fmla="*/ 0 w 56"/>
                <a:gd name="T19" fmla="*/ 92 h 107"/>
                <a:gd name="T20" fmla="*/ 0 w 56"/>
                <a:gd name="T21" fmla="*/ 92 h 107"/>
                <a:gd name="T22" fmla="*/ 1 w 56"/>
                <a:gd name="T23" fmla="*/ 91 h 107"/>
                <a:gd name="T24" fmla="*/ 1 w 56"/>
                <a:gd name="T25" fmla="*/ 91 h 107"/>
                <a:gd name="T26" fmla="*/ 10 w 56"/>
                <a:gd name="T27" fmla="*/ 57 h 107"/>
                <a:gd name="T28" fmla="*/ 14 w 56"/>
                <a:gd name="T29" fmla="*/ 67 h 107"/>
                <a:gd name="T30" fmla="*/ 26 w 56"/>
                <a:gd name="T31" fmla="*/ 99 h 107"/>
                <a:gd name="T32" fmla="*/ 26 w 56"/>
                <a:gd name="T33" fmla="*/ 99 h 107"/>
                <a:gd name="T34" fmla="*/ 26 w 56"/>
                <a:gd name="T35" fmla="*/ 98 h 107"/>
                <a:gd name="T36" fmla="*/ 26 w 56"/>
                <a:gd name="T37" fmla="*/ 98 h 107"/>
                <a:gd name="T38" fmla="*/ 28 w 56"/>
                <a:gd name="T39" fmla="*/ 96 h 107"/>
                <a:gd name="T40" fmla="*/ 28 w 56"/>
                <a:gd name="T41" fmla="*/ 96 h 107"/>
                <a:gd name="T42" fmla="*/ 49 w 56"/>
                <a:gd name="T43" fmla="*/ 3 h 107"/>
                <a:gd name="T44" fmla="*/ 52 w 56"/>
                <a:gd name="T45" fmla="*/ 0 h 107"/>
                <a:gd name="T46" fmla="*/ 52 w 56"/>
                <a:gd name="T47" fmla="*/ 0 h 107"/>
                <a:gd name="T48" fmla="*/ 53 w 56"/>
                <a:gd name="T49" fmla="*/ 0 h 107"/>
                <a:gd name="T50" fmla="*/ 53 w 56"/>
                <a:gd name="T51" fmla="*/ 0 h 107"/>
                <a:gd name="T52" fmla="*/ 56 w 56"/>
                <a:gd name="T53" fmla="*/ 3 h 107"/>
                <a:gd name="T54" fmla="*/ 56 w 56"/>
                <a:gd name="T55" fmla="*/ 3 h 107"/>
                <a:gd name="T56" fmla="*/ 56 w 56"/>
                <a:gd name="T57" fmla="*/ 4 h 107"/>
                <a:gd name="T58" fmla="*/ 56 w 56"/>
                <a:gd name="T59" fmla="*/ 4 h 107"/>
                <a:gd name="T60" fmla="*/ 34 w 56"/>
                <a:gd name="T61" fmla="*/ 98 h 107"/>
                <a:gd name="T62" fmla="*/ 34 w 56"/>
                <a:gd name="T63" fmla="*/ 98 h 107"/>
                <a:gd name="T64" fmla="*/ 34 w 56"/>
                <a:gd name="T65" fmla="*/ 99 h 107"/>
                <a:gd name="T66" fmla="*/ 32 w 56"/>
                <a:gd name="T67" fmla="*/ 102 h 107"/>
                <a:gd name="T68" fmla="*/ 32 w 56"/>
                <a:gd name="T69" fmla="*/ 102 h 107"/>
                <a:gd name="T70" fmla="*/ 25 w 56"/>
                <a:gd name="T71" fmla="*/ 107 h 107"/>
                <a:gd name="T72" fmla="*/ 25 w 56"/>
                <a:gd name="T73" fmla="*/ 107 h 107"/>
                <a:gd name="T74" fmla="*/ 19 w 56"/>
                <a:gd name="T75" fmla="*/ 101 h 107"/>
                <a:gd name="T76" fmla="*/ 27 w 56"/>
                <a:gd name="T77" fmla="*/ 101 h 107"/>
                <a:gd name="T78" fmla="*/ 27 w 56"/>
                <a:gd name="T79" fmla="*/ 101 h 107"/>
                <a:gd name="T80" fmla="*/ 27 w 56"/>
                <a:gd name="T81" fmla="*/ 101 h 107"/>
                <a:gd name="T82" fmla="*/ 27 w 56"/>
                <a:gd name="T83" fmla="*/ 101 h 107"/>
                <a:gd name="T84" fmla="*/ 21 w 56"/>
                <a:gd name="T85" fmla="*/ 101 h 107"/>
                <a:gd name="T86" fmla="*/ 22 w 56"/>
                <a:gd name="T87" fmla="*/ 100 h 107"/>
                <a:gd name="T88" fmla="*/ 22 w 56"/>
                <a:gd name="T89" fmla="*/ 100 h 107"/>
                <a:gd name="T90" fmla="*/ 22 w 56"/>
                <a:gd name="T91" fmla="*/ 100 h 107"/>
                <a:gd name="T92" fmla="*/ 21 w 56"/>
                <a:gd name="T93"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107">
                  <a:moveTo>
                    <a:pt x="19" y="101"/>
                  </a:moveTo>
                  <a:cubicBezTo>
                    <a:pt x="19" y="101"/>
                    <a:pt x="19" y="101"/>
                    <a:pt x="19" y="101"/>
                  </a:cubicBezTo>
                  <a:cubicBezTo>
                    <a:pt x="17" y="96"/>
                    <a:pt x="14" y="87"/>
                    <a:pt x="11" y="79"/>
                  </a:cubicBezTo>
                  <a:cubicBezTo>
                    <a:pt x="11" y="79"/>
                    <a:pt x="11" y="79"/>
                    <a:pt x="11" y="79"/>
                  </a:cubicBezTo>
                  <a:cubicBezTo>
                    <a:pt x="7" y="93"/>
                    <a:pt x="7" y="93"/>
                    <a:pt x="7" y="93"/>
                  </a:cubicBezTo>
                  <a:cubicBezTo>
                    <a:pt x="7" y="94"/>
                    <a:pt x="5" y="95"/>
                    <a:pt x="4" y="95"/>
                  </a:cubicBezTo>
                  <a:cubicBezTo>
                    <a:pt x="4" y="95"/>
                    <a:pt x="4" y="95"/>
                    <a:pt x="4" y="95"/>
                  </a:cubicBezTo>
                  <a:cubicBezTo>
                    <a:pt x="4" y="95"/>
                    <a:pt x="3" y="95"/>
                    <a:pt x="3" y="95"/>
                  </a:cubicBezTo>
                  <a:cubicBezTo>
                    <a:pt x="3" y="95"/>
                    <a:pt x="3" y="95"/>
                    <a:pt x="3" y="95"/>
                  </a:cubicBezTo>
                  <a:cubicBezTo>
                    <a:pt x="1" y="95"/>
                    <a:pt x="0" y="93"/>
                    <a:pt x="0" y="92"/>
                  </a:cubicBezTo>
                  <a:cubicBezTo>
                    <a:pt x="0" y="92"/>
                    <a:pt x="0" y="92"/>
                    <a:pt x="0" y="92"/>
                  </a:cubicBezTo>
                  <a:cubicBezTo>
                    <a:pt x="0" y="91"/>
                    <a:pt x="0" y="91"/>
                    <a:pt x="1" y="91"/>
                  </a:cubicBezTo>
                  <a:cubicBezTo>
                    <a:pt x="1" y="91"/>
                    <a:pt x="1" y="91"/>
                    <a:pt x="1" y="91"/>
                  </a:cubicBezTo>
                  <a:cubicBezTo>
                    <a:pt x="10" y="57"/>
                    <a:pt x="10" y="57"/>
                    <a:pt x="10" y="57"/>
                  </a:cubicBezTo>
                  <a:cubicBezTo>
                    <a:pt x="14" y="67"/>
                    <a:pt x="14" y="67"/>
                    <a:pt x="14" y="67"/>
                  </a:cubicBezTo>
                  <a:cubicBezTo>
                    <a:pt x="14" y="67"/>
                    <a:pt x="23" y="90"/>
                    <a:pt x="26" y="99"/>
                  </a:cubicBezTo>
                  <a:cubicBezTo>
                    <a:pt x="26" y="99"/>
                    <a:pt x="26" y="99"/>
                    <a:pt x="26" y="99"/>
                  </a:cubicBezTo>
                  <a:cubicBezTo>
                    <a:pt x="26" y="99"/>
                    <a:pt x="26" y="98"/>
                    <a:pt x="26" y="98"/>
                  </a:cubicBezTo>
                  <a:cubicBezTo>
                    <a:pt x="26" y="98"/>
                    <a:pt x="26" y="98"/>
                    <a:pt x="26" y="98"/>
                  </a:cubicBezTo>
                  <a:cubicBezTo>
                    <a:pt x="27" y="97"/>
                    <a:pt x="27" y="96"/>
                    <a:pt x="28" y="96"/>
                  </a:cubicBezTo>
                  <a:cubicBezTo>
                    <a:pt x="28" y="96"/>
                    <a:pt x="28" y="96"/>
                    <a:pt x="28" y="96"/>
                  </a:cubicBezTo>
                  <a:cubicBezTo>
                    <a:pt x="49" y="3"/>
                    <a:pt x="49" y="3"/>
                    <a:pt x="49" y="3"/>
                  </a:cubicBezTo>
                  <a:cubicBezTo>
                    <a:pt x="49" y="1"/>
                    <a:pt x="51" y="0"/>
                    <a:pt x="52" y="0"/>
                  </a:cubicBezTo>
                  <a:cubicBezTo>
                    <a:pt x="52" y="0"/>
                    <a:pt x="52" y="0"/>
                    <a:pt x="52" y="0"/>
                  </a:cubicBezTo>
                  <a:cubicBezTo>
                    <a:pt x="52" y="0"/>
                    <a:pt x="53" y="0"/>
                    <a:pt x="53" y="0"/>
                  </a:cubicBezTo>
                  <a:cubicBezTo>
                    <a:pt x="53" y="0"/>
                    <a:pt x="53" y="0"/>
                    <a:pt x="53" y="0"/>
                  </a:cubicBezTo>
                  <a:cubicBezTo>
                    <a:pt x="55" y="0"/>
                    <a:pt x="56" y="2"/>
                    <a:pt x="56" y="3"/>
                  </a:cubicBezTo>
                  <a:cubicBezTo>
                    <a:pt x="56" y="3"/>
                    <a:pt x="56" y="3"/>
                    <a:pt x="56" y="3"/>
                  </a:cubicBezTo>
                  <a:cubicBezTo>
                    <a:pt x="56" y="4"/>
                    <a:pt x="56" y="4"/>
                    <a:pt x="56" y="4"/>
                  </a:cubicBezTo>
                  <a:cubicBezTo>
                    <a:pt x="56" y="4"/>
                    <a:pt x="56" y="4"/>
                    <a:pt x="56" y="4"/>
                  </a:cubicBezTo>
                  <a:cubicBezTo>
                    <a:pt x="34" y="98"/>
                    <a:pt x="34" y="98"/>
                    <a:pt x="34" y="98"/>
                  </a:cubicBezTo>
                  <a:cubicBezTo>
                    <a:pt x="34" y="98"/>
                    <a:pt x="34" y="98"/>
                    <a:pt x="34" y="98"/>
                  </a:cubicBezTo>
                  <a:cubicBezTo>
                    <a:pt x="34" y="99"/>
                    <a:pt x="34" y="99"/>
                    <a:pt x="34" y="99"/>
                  </a:cubicBezTo>
                  <a:cubicBezTo>
                    <a:pt x="34" y="99"/>
                    <a:pt x="33" y="100"/>
                    <a:pt x="32" y="102"/>
                  </a:cubicBezTo>
                  <a:cubicBezTo>
                    <a:pt x="32" y="102"/>
                    <a:pt x="32" y="102"/>
                    <a:pt x="32" y="102"/>
                  </a:cubicBezTo>
                  <a:cubicBezTo>
                    <a:pt x="31" y="104"/>
                    <a:pt x="29" y="107"/>
                    <a:pt x="25" y="107"/>
                  </a:cubicBezTo>
                  <a:cubicBezTo>
                    <a:pt x="25" y="107"/>
                    <a:pt x="25" y="107"/>
                    <a:pt x="25" y="107"/>
                  </a:cubicBezTo>
                  <a:cubicBezTo>
                    <a:pt x="22" y="107"/>
                    <a:pt x="20" y="104"/>
                    <a:pt x="19" y="101"/>
                  </a:cubicBezTo>
                  <a:close/>
                  <a:moveTo>
                    <a:pt x="27" y="101"/>
                  </a:moveTo>
                  <a:cubicBezTo>
                    <a:pt x="27" y="101"/>
                    <a:pt x="27" y="101"/>
                    <a:pt x="27" y="101"/>
                  </a:cubicBezTo>
                  <a:cubicBezTo>
                    <a:pt x="27" y="101"/>
                    <a:pt x="27" y="101"/>
                    <a:pt x="27" y="101"/>
                  </a:cubicBezTo>
                  <a:cubicBezTo>
                    <a:pt x="27" y="101"/>
                    <a:pt x="27" y="101"/>
                    <a:pt x="27" y="101"/>
                  </a:cubicBezTo>
                  <a:close/>
                  <a:moveTo>
                    <a:pt x="21" y="101"/>
                  </a:moveTo>
                  <a:cubicBezTo>
                    <a:pt x="22" y="100"/>
                    <a:pt x="22" y="100"/>
                    <a:pt x="22" y="100"/>
                  </a:cubicBezTo>
                  <a:cubicBezTo>
                    <a:pt x="22" y="100"/>
                    <a:pt x="22" y="100"/>
                    <a:pt x="22" y="100"/>
                  </a:cubicBezTo>
                  <a:cubicBezTo>
                    <a:pt x="22" y="100"/>
                    <a:pt x="22" y="100"/>
                    <a:pt x="22" y="100"/>
                  </a:cubicBezTo>
                  <a:cubicBezTo>
                    <a:pt x="21" y="101"/>
                    <a:pt x="21" y="101"/>
                    <a:pt x="2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9"/>
            <p:cNvSpPr/>
            <p:nvPr/>
          </p:nvSpPr>
          <p:spPr bwMode="auto">
            <a:xfrm>
              <a:off x="5951538" y="3890963"/>
              <a:ext cx="333375" cy="590550"/>
            </a:xfrm>
            <a:custGeom>
              <a:avLst/>
              <a:gdLst>
                <a:gd name="T0" fmla="*/ 44 w 63"/>
                <a:gd name="T1" fmla="*/ 110 h 112"/>
                <a:gd name="T2" fmla="*/ 60 w 63"/>
                <a:gd name="T3" fmla="*/ 9 h 112"/>
                <a:gd name="T4" fmla="*/ 60 w 63"/>
                <a:gd name="T5" fmla="*/ 9 h 112"/>
                <a:gd name="T6" fmla="*/ 60 w 63"/>
                <a:gd name="T7" fmla="*/ 7 h 112"/>
                <a:gd name="T8" fmla="*/ 60 w 63"/>
                <a:gd name="T9" fmla="*/ 7 h 112"/>
                <a:gd name="T10" fmla="*/ 53 w 63"/>
                <a:gd name="T11" fmla="*/ 3 h 112"/>
                <a:gd name="T12" fmla="*/ 53 w 63"/>
                <a:gd name="T13" fmla="*/ 3 h 112"/>
                <a:gd name="T14" fmla="*/ 23 w 63"/>
                <a:gd name="T15" fmla="*/ 11 h 112"/>
                <a:gd name="T16" fmla="*/ 23 w 63"/>
                <a:gd name="T17" fmla="*/ 11 h 112"/>
                <a:gd name="T18" fmla="*/ 2 w 63"/>
                <a:gd name="T19" fmla="*/ 18 h 112"/>
                <a:gd name="T20" fmla="*/ 2 w 63"/>
                <a:gd name="T21" fmla="*/ 18 h 112"/>
                <a:gd name="T22" fmla="*/ 0 w 63"/>
                <a:gd name="T23" fmla="*/ 17 h 112"/>
                <a:gd name="T24" fmla="*/ 0 w 63"/>
                <a:gd name="T25" fmla="*/ 17 h 112"/>
                <a:gd name="T26" fmla="*/ 1 w 63"/>
                <a:gd name="T27" fmla="*/ 15 h 112"/>
                <a:gd name="T28" fmla="*/ 1 w 63"/>
                <a:gd name="T29" fmla="*/ 15 h 112"/>
                <a:gd name="T30" fmla="*/ 22 w 63"/>
                <a:gd name="T31" fmla="*/ 8 h 112"/>
                <a:gd name="T32" fmla="*/ 22 w 63"/>
                <a:gd name="T33" fmla="*/ 8 h 112"/>
                <a:gd name="T34" fmla="*/ 53 w 63"/>
                <a:gd name="T35" fmla="*/ 0 h 112"/>
                <a:gd name="T36" fmla="*/ 53 w 63"/>
                <a:gd name="T37" fmla="*/ 0 h 112"/>
                <a:gd name="T38" fmla="*/ 60 w 63"/>
                <a:gd name="T39" fmla="*/ 2 h 112"/>
                <a:gd name="T40" fmla="*/ 60 w 63"/>
                <a:gd name="T41" fmla="*/ 2 h 112"/>
                <a:gd name="T42" fmla="*/ 63 w 63"/>
                <a:gd name="T43" fmla="*/ 7 h 112"/>
                <a:gd name="T44" fmla="*/ 63 w 63"/>
                <a:gd name="T45" fmla="*/ 7 h 112"/>
                <a:gd name="T46" fmla="*/ 63 w 63"/>
                <a:gd name="T47" fmla="*/ 9 h 112"/>
                <a:gd name="T48" fmla="*/ 63 w 63"/>
                <a:gd name="T49" fmla="*/ 9 h 112"/>
                <a:gd name="T50" fmla="*/ 48 w 63"/>
                <a:gd name="T51" fmla="*/ 108 h 112"/>
                <a:gd name="T52" fmla="*/ 48 w 63"/>
                <a:gd name="T53" fmla="*/ 108 h 112"/>
                <a:gd name="T54" fmla="*/ 62 w 63"/>
                <a:gd name="T55" fmla="*/ 107 h 112"/>
                <a:gd name="T56" fmla="*/ 63 w 63"/>
                <a:gd name="T57" fmla="*/ 108 h 112"/>
                <a:gd name="T58" fmla="*/ 63 w 63"/>
                <a:gd name="T59" fmla="*/ 108 h 112"/>
                <a:gd name="T60" fmla="*/ 62 w 63"/>
                <a:gd name="T61" fmla="*/ 110 h 112"/>
                <a:gd name="T62" fmla="*/ 62 w 63"/>
                <a:gd name="T63" fmla="*/ 110 h 112"/>
                <a:gd name="T64" fmla="*/ 44 w 63"/>
                <a:gd name="T65" fmla="*/ 112 h 112"/>
                <a:gd name="T66" fmla="*/ 44 w 63"/>
                <a:gd name="T67"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 h="112">
                  <a:moveTo>
                    <a:pt x="44" y="110"/>
                  </a:moveTo>
                  <a:cubicBezTo>
                    <a:pt x="45" y="110"/>
                    <a:pt x="57" y="28"/>
                    <a:pt x="60" y="9"/>
                  </a:cubicBezTo>
                  <a:cubicBezTo>
                    <a:pt x="60" y="9"/>
                    <a:pt x="60" y="9"/>
                    <a:pt x="60" y="9"/>
                  </a:cubicBezTo>
                  <a:cubicBezTo>
                    <a:pt x="60" y="8"/>
                    <a:pt x="60" y="8"/>
                    <a:pt x="60" y="7"/>
                  </a:cubicBezTo>
                  <a:cubicBezTo>
                    <a:pt x="60" y="7"/>
                    <a:pt x="60" y="7"/>
                    <a:pt x="60" y="7"/>
                  </a:cubicBezTo>
                  <a:cubicBezTo>
                    <a:pt x="60" y="4"/>
                    <a:pt x="58" y="3"/>
                    <a:pt x="53" y="3"/>
                  </a:cubicBezTo>
                  <a:cubicBezTo>
                    <a:pt x="53" y="3"/>
                    <a:pt x="53" y="3"/>
                    <a:pt x="53" y="3"/>
                  </a:cubicBezTo>
                  <a:cubicBezTo>
                    <a:pt x="46" y="3"/>
                    <a:pt x="33" y="7"/>
                    <a:pt x="23" y="11"/>
                  </a:cubicBezTo>
                  <a:cubicBezTo>
                    <a:pt x="23" y="11"/>
                    <a:pt x="23" y="11"/>
                    <a:pt x="23" y="11"/>
                  </a:cubicBezTo>
                  <a:cubicBezTo>
                    <a:pt x="12" y="14"/>
                    <a:pt x="4" y="18"/>
                    <a:pt x="2" y="18"/>
                  </a:cubicBezTo>
                  <a:cubicBezTo>
                    <a:pt x="2" y="18"/>
                    <a:pt x="2" y="18"/>
                    <a:pt x="2" y="18"/>
                  </a:cubicBezTo>
                  <a:cubicBezTo>
                    <a:pt x="1" y="19"/>
                    <a:pt x="0" y="18"/>
                    <a:pt x="0" y="17"/>
                  </a:cubicBezTo>
                  <a:cubicBezTo>
                    <a:pt x="0" y="17"/>
                    <a:pt x="0" y="17"/>
                    <a:pt x="0" y="17"/>
                  </a:cubicBezTo>
                  <a:cubicBezTo>
                    <a:pt x="0" y="16"/>
                    <a:pt x="1" y="15"/>
                    <a:pt x="1" y="15"/>
                  </a:cubicBezTo>
                  <a:cubicBezTo>
                    <a:pt x="1" y="15"/>
                    <a:pt x="1" y="15"/>
                    <a:pt x="1" y="15"/>
                  </a:cubicBezTo>
                  <a:cubicBezTo>
                    <a:pt x="2" y="15"/>
                    <a:pt x="11" y="11"/>
                    <a:pt x="22" y="8"/>
                  </a:cubicBezTo>
                  <a:cubicBezTo>
                    <a:pt x="22" y="8"/>
                    <a:pt x="22" y="8"/>
                    <a:pt x="22" y="8"/>
                  </a:cubicBezTo>
                  <a:cubicBezTo>
                    <a:pt x="32" y="4"/>
                    <a:pt x="45" y="0"/>
                    <a:pt x="53" y="0"/>
                  </a:cubicBezTo>
                  <a:cubicBezTo>
                    <a:pt x="53" y="0"/>
                    <a:pt x="53" y="0"/>
                    <a:pt x="53" y="0"/>
                  </a:cubicBezTo>
                  <a:cubicBezTo>
                    <a:pt x="56" y="0"/>
                    <a:pt x="58" y="0"/>
                    <a:pt x="60" y="2"/>
                  </a:cubicBezTo>
                  <a:cubicBezTo>
                    <a:pt x="60" y="2"/>
                    <a:pt x="60" y="2"/>
                    <a:pt x="60" y="2"/>
                  </a:cubicBezTo>
                  <a:cubicBezTo>
                    <a:pt x="62" y="3"/>
                    <a:pt x="63" y="5"/>
                    <a:pt x="63" y="7"/>
                  </a:cubicBezTo>
                  <a:cubicBezTo>
                    <a:pt x="63" y="7"/>
                    <a:pt x="63" y="7"/>
                    <a:pt x="63" y="7"/>
                  </a:cubicBezTo>
                  <a:cubicBezTo>
                    <a:pt x="63" y="8"/>
                    <a:pt x="63" y="8"/>
                    <a:pt x="63" y="9"/>
                  </a:cubicBezTo>
                  <a:cubicBezTo>
                    <a:pt x="63" y="9"/>
                    <a:pt x="63" y="9"/>
                    <a:pt x="63" y="9"/>
                  </a:cubicBezTo>
                  <a:cubicBezTo>
                    <a:pt x="61" y="27"/>
                    <a:pt x="50" y="96"/>
                    <a:pt x="48" y="108"/>
                  </a:cubicBezTo>
                  <a:cubicBezTo>
                    <a:pt x="48" y="108"/>
                    <a:pt x="48" y="108"/>
                    <a:pt x="48" y="108"/>
                  </a:cubicBezTo>
                  <a:cubicBezTo>
                    <a:pt x="62" y="107"/>
                    <a:pt x="62" y="107"/>
                    <a:pt x="62" y="107"/>
                  </a:cubicBezTo>
                  <a:cubicBezTo>
                    <a:pt x="62" y="107"/>
                    <a:pt x="63" y="107"/>
                    <a:pt x="63" y="108"/>
                  </a:cubicBezTo>
                  <a:cubicBezTo>
                    <a:pt x="63" y="108"/>
                    <a:pt x="63" y="108"/>
                    <a:pt x="63" y="108"/>
                  </a:cubicBezTo>
                  <a:cubicBezTo>
                    <a:pt x="63" y="109"/>
                    <a:pt x="63" y="110"/>
                    <a:pt x="62" y="110"/>
                  </a:cubicBezTo>
                  <a:cubicBezTo>
                    <a:pt x="62" y="110"/>
                    <a:pt x="62" y="110"/>
                    <a:pt x="62" y="110"/>
                  </a:cubicBezTo>
                  <a:cubicBezTo>
                    <a:pt x="44" y="112"/>
                    <a:pt x="44" y="112"/>
                    <a:pt x="44" y="112"/>
                  </a:cubicBezTo>
                  <a:cubicBezTo>
                    <a:pt x="44" y="110"/>
                    <a:pt x="44" y="110"/>
                    <a:pt x="44" y="1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0"/>
            <p:cNvSpPr>
              <a:spLocks noEditPoints="1"/>
            </p:cNvSpPr>
            <p:nvPr/>
          </p:nvSpPr>
          <p:spPr bwMode="auto">
            <a:xfrm>
              <a:off x="5940425" y="3879851"/>
              <a:ext cx="355600" cy="611188"/>
            </a:xfrm>
            <a:custGeom>
              <a:avLst/>
              <a:gdLst>
                <a:gd name="T0" fmla="*/ 44 w 67"/>
                <a:gd name="T1" fmla="*/ 114 h 116"/>
                <a:gd name="T2" fmla="*/ 45 w 67"/>
                <a:gd name="T3" fmla="*/ 112 h 116"/>
                <a:gd name="T4" fmla="*/ 46 w 67"/>
                <a:gd name="T5" fmla="*/ 112 h 116"/>
                <a:gd name="T6" fmla="*/ 46 w 67"/>
                <a:gd name="T7" fmla="*/ 112 h 116"/>
                <a:gd name="T8" fmla="*/ 45 w 67"/>
                <a:gd name="T9" fmla="*/ 112 h 116"/>
                <a:gd name="T10" fmla="*/ 60 w 67"/>
                <a:gd name="T11" fmla="*/ 10 h 116"/>
                <a:gd name="T12" fmla="*/ 60 w 67"/>
                <a:gd name="T13" fmla="*/ 10 h 116"/>
                <a:gd name="T14" fmla="*/ 60 w 67"/>
                <a:gd name="T15" fmla="*/ 9 h 116"/>
                <a:gd name="T16" fmla="*/ 60 w 67"/>
                <a:gd name="T17" fmla="*/ 9 h 116"/>
                <a:gd name="T18" fmla="*/ 60 w 67"/>
                <a:gd name="T19" fmla="*/ 8 h 116"/>
                <a:gd name="T20" fmla="*/ 60 w 67"/>
                <a:gd name="T21" fmla="*/ 8 h 116"/>
                <a:gd name="T22" fmla="*/ 55 w 67"/>
                <a:gd name="T23" fmla="*/ 7 h 116"/>
                <a:gd name="T24" fmla="*/ 55 w 67"/>
                <a:gd name="T25" fmla="*/ 7 h 116"/>
                <a:gd name="T26" fmla="*/ 55 w 67"/>
                <a:gd name="T27" fmla="*/ 7 h 116"/>
                <a:gd name="T28" fmla="*/ 26 w 67"/>
                <a:gd name="T29" fmla="*/ 14 h 116"/>
                <a:gd name="T30" fmla="*/ 26 w 67"/>
                <a:gd name="T31" fmla="*/ 14 h 116"/>
                <a:gd name="T32" fmla="*/ 4 w 67"/>
                <a:gd name="T33" fmla="*/ 22 h 116"/>
                <a:gd name="T34" fmla="*/ 4 w 67"/>
                <a:gd name="T35" fmla="*/ 22 h 116"/>
                <a:gd name="T36" fmla="*/ 4 w 67"/>
                <a:gd name="T37" fmla="*/ 22 h 116"/>
                <a:gd name="T38" fmla="*/ 4 w 67"/>
                <a:gd name="T39" fmla="*/ 22 h 116"/>
                <a:gd name="T40" fmla="*/ 0 w 67"/>
                <a:gd name="T41" fmla="*/ 19 h 116"/>
                <a:gd name="T42" fmla="*/ 0 w 67"/>
                <a:gd name="T43" fmla="*/ 19 h 116"/>
                <a:gd name="T44" fmla="*/ 0 w 67"/>
                <a:gd name="T45" fmla="*/ 19 h 116"/>
                <a:gd name="T46" fmla="*/ 0 w 67"/>
                <a:gd name="T47" fmla="*/ 19 h 116"/>
                <a:gd name="T48" fmla="*/ 3 w 67"/>
                <a:gd name="T49" fmla="*/ 15 h 116"/>
                <a:gd name="T50" fmla="*/ 3 w 67"/>
                <a:gd name="T51" fmla="*/ 15 h 116"/>
                <a:gd name="T52" fmla="*/ 3 w 67"/>
                <a:gd name="T53" fmla="*/ 15 h 116"/>
                <a:gd name="T54" fmla="*/ 3 w 67"/>
                <a:gd name="T55" fmla="*/ 15 h 116"/>
                <a:gd name="T56" fmla="*/ 3 w 67"/>
                <a:gd name="T57" fmla="*/ 15 h 116"/>
                <a:gd name="T58" fmla="*/ 3 w 67"/>
                <a:gd name="T59" fmla="*/ 15 h 116"/>
                <a:gd name="T60" fmla="*/ 5 w 67"/>
                <a:gd name="T61" fmla="*/ 15 h 116"/>
                <a:gd name="T62" fmla="*/ 5 w 67"/>
                <a:gd name="T63" fmla="*/ 15 h 116"/>
                <a:gd name="T64" fmla="*/ 9 w 67"/>
                <a:gd name="T65" fmla="*/ 13 h 116"/>
                <a:gd name="T66" fmla="*/ 9 w 67"/>
                <a:gd name="T67" fmla="*/ 13 h 116"/>
                <a:gd name="T68" fmla="*/ 23 w 67"/>
                <a:gd name="T69" fmla="*/ 8 h 116"/>
                <a:gd name="T70" fmla="*/ 23 w 67"/>
                <a:gd name="T71" fmla="*/ 8 h 116"/>
                <a:gd name="T72" fmla="*/ 55 w 67"/>
                <a:gd name="T73" fmla="*/ 0 h 116"/>
                <a:gd name="T74" fmla="*/ 55 w 67"/>
                <a:gd name="T75" fmla="*/ 0 h 116"/>
                <a:gd name="T76" fmla="*/ 63 w 67"/>
                <a:gd name="T77" fmla="*/ 2 h 116"/>
                <a:gd name="T78" fmla="*/ 63 w 67"/>
                <a:gd name="T79" fmla="*/ 2 h 116"/>
                <a:gd name="T80" fmla="*/ 67 w 67"/>
                <a:gd name="T81" fmla="*/ 9 h 116"/>
                <a:gd name="T82" fmla="*/ 67 w 67"/>
                <a:gd name="T83" fmla="*/ 9 h 116"/>
                <a:gd name="T84" fmla="*/ 66 w 67"/>
                <a:gd name="T85" fmla="*/ 9 h 116"/>
                <a:gd name="T86" fmla="*/ 67 w 67"/>
                <a:gd name="T87" fmla="*/ 9 h 116"/>
                <a:gd name="T88" fmla="*/ 67 w 67"/>
                <a:gd name="T89" fmla="*/ 11 h 116"/>
                <a:gd name="T90" fmla="*/ 67 w 67"/>
                <a:gd name="T91" fmla="*/ 11 h 116"/>
                <a:gd name="T92" fmla="*/ 52 w 67"/>
                <a:gd name="T93" fmla="*/ 108 h 116"/>
                <a:gd name="T94" fmla="*/ 52 w 67"/>
                <a:gd name="T95" fmla="*/ 108 h 116"/>
                <a:gd name="T96" fmla="*/ 63 w 67"/>
                <a:gd name="T97" fmla="*/ 107 h 116"/>
                <a:gd name="T98" fmla="*/ 64 w 67"/>
                <a:gd name="T99" fmla="*/ 107 h 116"/>
                <a:gd name="T100" fmla="*/ 64 w 67"/>
                <a:gd name="T101" fmla="*/ 107 h 116"/>
                <a:gd name="T102" fmla="*/ 67 w 67"/>
                <a:gd name="T103" fmla="*/ 110 h 116"/>
                <a:gd name="T104" fmla="*/ 67 w 67"/>
                <a:gd name="T105" fmla="*/ 110 h 116"/>
                <a:gd name="T106" fmla="*/ 67 w 67"/>
                <a:gd name="T107" fmla="*/ 110 h 116"/>
                <a:gd name="T108" fmla="*/ 67 w 67"/>
                <a:gd name="T109" fmla="*/ 110 h 116"/>
                <a:gd name="T110" fmla="*/ 64 w 67"/>
                <a:gd name="T111" fmla="*/ 114 h 116"/>
                <a:gd name="T112" fmla="*/ 64 w 67"/>
                <a:gd name="T113" fmla="*/ 114 h 116"/>
                <a:gd name="T114" fmla="*/ 44 w 67"/>
                <a:gd name="T115" fmla="*/ 116 h 116"/>
                <a:gd name="T116" fmla="*/ 44 w 67"/>
                <a:gd name="T117" fmla="*/ 114 h 116"/>
                <a:gd name="T118" fmla="*/ 3 w 67"/>
                <a:gd name="T119" fmla="*/ 15 h 116"/>
                <a:gd name="T120" fmla="*/ 3 w 67"/>
                <a:gd name="T121" fmla="*/ 15 h 116"/>
                <a:gd name="T122" fmla="*/ 3 w 67"/>
                <a:gd name="T123" fmla="*/ 15 h 116"/>
                <a:gd name="T124" fmla="*/ 3 w 67"/>
                <a:gd name="T125" fmla="*/ 1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 h="116">
                  <a:moveTo>
                    <a:pt x="44" y="114"/>
                  </a:moveTo>
                  <a:cubicBezTo>
                    <a:pt x="45" y="112"/>
                    <a:pt x="45" y="112"/>
                    <a:pt x="45" y="112"/>
                  </a:cubicBezTo>
                  <a:cubicBezTo>
                    <a:pt x="46" y="112"/>
                    <a:pt x="46" y="112"/>
                    <a:pt x="46" y="112"/>
                  </a:cubicBezTo>
                  <a:cubicBezTo>
                    <a:pt x="46" y="112"/>
                    <a:pt x="46" y="112"/>
                    <a:pt x="46" y="112"/>
                  </a:cubicBezTo>
                  <a:cubicBezTo>
                    <a:pt x="45" y="112"/>
                    <a:pt x="45" y="112"/>
                    <a:pt x="45" y="112"/>
                  </a:cubicBezTo>
                  <a:cubicBezTo>
                    <a:pt x="45" y="112"/>
                    <a:pt x="57" y="30"/>
                    <a:pt x="60" y="10"/>
                  </a:cubicBezTo>
                  <a:cubicBezTo>
                    <a:pt x="60" y="10"/>
                    <a:pt x="60" y="10"/>
                    <a:pt x="60" y="10"/>
                  </a:cubicBezTo>
                  <a:cubicBezTo>
                    <a:pt x="60" y="10"/>
                    <a:pt x="60" y="10"/>
                    <a:pt x="60" y="9"/>
                  </a:cubicBezTo>
                  <a:cubicBezTo>
                    <a:pt x="60" y="9"/>
                    <a:pt x="60" y="9"/>
                    <a:pt x="60" y="9"/>
                  </a:cubicBezTo>
                  <a:cubicBezTo>
                    <a:pt x="60" y="8"/>
                    <a:pt x="60" y="8"/>
                    <a:pt x="60" y="8"/>
                  </a:cubicBezTo>
                  <a:cubicBezTo>
                    <a:pt x="60" y="8"/>
                    <a:pt x="60" y="8"/>
                    <a:pt x="60" y="8"/>
                  </a:cubicBezTo>
                  <a:cubicBezTo>
                    <a:pt x="59" y="8"/>
                    <a:pt x="57" y="7"/>
                    <a:pt x="55" y="7"/>
                  </a:cubicBezTo>
                  <a:cubicBezTo>
                    <a:pt x="55" y="7"/>
                    <a:pt x="55" y="7"/>
                    <a:pt x="55" y="7"/>
                  </a:cubicBezTo>
                  <a:cubicBezTo>
                    <a:pt x="55" y="7"/>
                    <a:pt x="55" y="7"/>
                    <a:pt x="55" y="7"/>
                  </a:cubicBezTo>
                  <a:cubicBezTo>
                    <a:pt x="48" y="7"/>
                    <a:pt x="36" y="11"/>
                    <a:pt x="26" y="14"/>
                  </a:cubicBezTo>
                  <a:cubicBezTo>
                    <a:pt x="26" y="14"/>
                    <a:pt x="26" y="14"/>
                    <a:pt x="26" y="14"/>
                  </a:cubicBezTo>
                  <a:cubicBezTo>
                    <a:pt x="15" y="18"/>
                    <a:pt x="7" y="22"/>
                    <a:pt x="4" y="22"/>
                  </a:cubicBezTo>
                  <a:cubicBezTo>
                    <a:pt x="4" y="22"/>
                    <a:pt x="4" y="22"/>
                    <a:pt x="4" y="22"/>
                  </a:cubicBezTo>
                  <a:cubicBezTo>
                    <a:pt x="4" y="22"/>
                    <a:pt x="4" y="22"/>
                    <a:pt x="4" y="22"/>
                  </a:cubicBezTo>
                  <a:cubicBezTo>
                    <a:pt x="4" y="22"/>
                    <a:pt x="4" y="22"/>
                    <a:pt x="4" y="22"/>
                  </a:cubicBezTo>
                  <a:cubicBezTo>
                    <a:pt x="2" y="22"/>
                    <a:pt x="0" y="21"/>
                    <a:pt x="0" y="19"/>
                  </a:cubicBezTo>
                  <a:cubicBezTo>
                    <a:pt x="0" y="19"/>
                    <a:pt x="0" y="19"/>
                    <a:pt x="0" y="19"/>
                  </a:cubicBezTo>
                  <a:cubicBezTo>
                    <a:pt x="0" y="19"/>
                    <a:pt x="0" y="19"/>
                    <a:pt x="0" y="19"/>
                  </a:cubicBezTo>
                  <a:cubicBezTo>
                    <a:pt x="0" y="19"/>
                    <a:pt x="0" y="19"/>
                    <a:pt x="0" y="19"/>
                  </a:cubicBezTo>
                  <a:cubicBezTo>
                    <a:pt x="0" y="17"/>
                    <a:pt x="1" y="16"/>
                    <a:pt x="3" y="15"/>
                  </a:cubicBezTo>
                  <a:cubicBezTo>
                    <a:pt x="3" y="15"/>
                    <a:pt x="3" y="15"/>
                    <a:pt x="3" y="15"/>
                  </a:cubicBezTo>
                  <a:cubicBezTo>
                    <a:pt x="3" y="15"/>
                    <a:pt x="3" y="15"/>
                    <a:pt x="3" y="15"/>
                  </a:cubicBezTo>
                  <a:cubicBezTo>
                    <a:pt x="3" y="15"/>
                    <a:pt x="3" y="15"/>
                    <a:pt x="3" y="15"/>
                  </a:cubicBezTo>
                  <a:cubicBezTo>
                    <a:pt x="3" y="15"/>
                    <a:pt x="3" y="15"/>
                    <a:pt x="3" y="15"/>
                  </a:cubicBezTo>
                  <a:cubicBezTo>
                    <a:pt x="3" y="15"/>
                    <a:pt x="3" y="15"/>
                    <a:pt x="3" y="15"/>
                  </a:cubicBezTo>
                  <a:cubicBezTo>
                    <a:pt x="4" y="15"/>
                    <a:pt x="4" y="15"/>
                    <a:pt x="5" y="15"/>
                  </a:cubicBezTo>
                  <a:cubicBezTo>
                    <a:pt x="5" y="15"/>
                    <a:pt x="5" y="15"/>
                    <a:pt x="5" y="15"/>
                  </a:cubicBezTo>
                  <a:cubicBezTo>
                    <a:pt x="6" y="14"/>
                    <a:pt x="7" y="14"/>
                    <a:pt x="9" y="13"/>
                  </a:cubicBezTo>
                  <a:cubicBezTo>
                    <a:pt x="9" y="13"/>
                    <a:pt x="9" y="13"/>
                    <a:pt x="9" y="13"/>
                  </a:cubicBezTo>
                  <a:cubicBezTo>
                    <a:pt x="13" y="12"/>
                    <a:pt x="18" y="10"/>
                    <a:pt x="23" y="8"/>
                  </a:cubicBezTo>
                  <a:cubicBezTo>
                    <a:pt x="23" y="8"/>
                    <a:pt x="23" y="8"/>
                    <a:pt x="23" y="8"/>
                  </a:cubicBezTo>
                  <a:cubicBezTo>
                    <a:pt x="34" y="4"/>
                    <a:pt x="46" y="0"/>
                    <a:pt x="55" y="0"/>
                  </a:cubicBezTo>
                  <a:cubicBezTo>
                    <a:pt x="55" y="0"/>
                    <a:pt x="55" y="0"/>
                    <a:pt x="55" y="0"/>
                  </a:cubicBezTo>
                  <a:cubicBezTo>
                    <a:pt x="58" y="0"/>
                    <a:pt x="61" y="0"/>
                    <a:pt x="63" y="2"/>
                  </a:cubicBezTo>
                  <a:cubicBezTo>
                    <a:pt x="63" y="2"/>
                    <a:pt x="63" y="2"/>
                    <a:pt x="63" y="2"/>
                  </a:cubicBezTo>
                  <a:cubicBezTo>
                    <a:pt x="66" y="3"/>
                    <a:pt x="67" y="6"/>
                    <a:pt x="67" y="9"/>
                  </a:cubicBezTo>
                  <a:cubicBezTo>
                    <a:pt x="67" y="9"/>
                    <a:pt x="67" y="9"/>
                    <a:pt x="67" y="9"/>
                  </a:cubicBezTo>
                  <a:cubicBezTo>
                    <a:pt x="66" y="9"/>
                    <a:pt x="66" y="9"/>
                    <a:pt x="66" y="9"/>
                  </a:cubicBezTo>
                  <a:cubicBezTo>
                    <a:pt x="67" y="9"/>
                    <a:pt x="67" y="9"/>
                    <a:pt x="67" y="9"/>
                  </a:cubicBezTo>
                  <a:cubicBezTo>
                    <a:pt x="67" y="10"/>
                    <a:pt x="67" y="11"/>
                    <a:pt x="67" y="11"/>
                  </a:cubicBezTo>
                  <a:cubicBezTo>
                    <a:pt x="67" y="11"/>
                    <a:pt x="67" y="11"/>
                    <a:pt x="67" y="11"/>
                  </a:cubicBezTo>
                  <a:cubicBezTo>
                    <a:pt x="65" y="28"/>
                    <a:pt x="55" y="91"/>
                    <a:pt x="52" y="108"/>
                  </a:cubicBezTo>
                  <a:cubicBezTo>
                    <a:pt x="52" y="108"/>
                    <a:pt x="52" y="108"/>
                    <a:pt x="52" y="108"/>
                  </a:cubicBezTo>
                  <a:cubicBezTo>
                    <a:pt x="63" y="107"/>
                    <a:pt x="63" y="107"/>
                    <a:pt x="63" y="107"/>
                  </a:cubicBezTo>
                  <a:cubicBezTo>
                    <a:pt x="63" y="107"/>
                    <a:pt x="64" y="107"/>
                    <a:pt x="64" y="107"/>
                  </a:cubicBezTo>
                  <a:cubicBezTo>
                    <a:pt x="64" y="107"/>
                    <a:pt x="64" y="107"/>
                    <a:pt x="64" y="107"/>
                  </a:cubicBezTo>
                  <a:cubicBezTo>
                    <a:pt x="66" y="107"/>
                    <a:pt x="67" y="108"/>
                    <a:pt x="67" y="110"/>
                  </a:cubicBezTo>
                  <a:cubicBezTo>
                    <a:pt x="67" y="110"/>
                    <a:pt x="67" y="110"/>
                    <a:pt x="67" y="110"/>
                  </a:cubicBezTo>
                  <a:cubicBezTo>
                    <a:pt x="67" y="110"/>
                    <a:pt x="67" y="110"/>
                    <a:pt x="67" y="110"/>
                  </a:cubicBezTo>
                  <a:cubicBezTo>
                    <a:pt x="67" y="110"/>
                    <a:pt x="67" y="110"/>
                    <a:pt x="67" y="110"/>
                  </a:cubicBezTo>
                  <a:cubicBezTo>
                    <a:pt x="67" y="112"/>
                    <a:pt x="66" y="114"/>
                    <a:pt x="64" y="114"/>
                  </a:cubicBezTo>
                  <a:cubicBezTo>
                    <a:pt x="64" y="114"/>
                    <a:pt x="64" y="114"/>
                    <a:pt x="64" y="114"/>
                  </a:cubicBezTo>
                  <a:cubicBezTo>
                    <a:pt x="44" y="116"/>
                    <a:pt x="44" y="116"/>
                    <a:pt x="44" y="116"/>
                  </a:cubicBezTo>
                  <a:cubicBezTo>
                    <a:pt x="44" y="114"/>
                    <a:pt x="44" y="114"/>
                    <a:pt x="44" y="114"/>
                  </a:cubicBezTo>
                  <a:close/>
                  <a:moveTo>
                    <a:pt x="3" y="15"/>
                  </a:moveTo>
                  <a:cubicBezTo>
                    <a:pt x="3" y="15"/>
                    <a:pt x="3" y="15"/>
                    <a:pt x="3" y="15"/>
                  </a:cubicBez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5"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96" name="图片 95"/>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2" name="文本框 1"/>
          <p:cNvSpPr txBox="1"/>
          <p:nvPr/>
        </p:nvSpPr>
        <p:spPr>
          <a:xfrm>
            <a:off x="1533525" y="1061085"/>
            <a:ext cx="7111365" cy="1753235"/>
          </a:xfrm>
          <a:prstGeom prst="rect">
            <a:avLst/>
          </a:prstGeom>
          <a:noFill/>
        </p:spPr>
        <p:txBody>
          <a:bodyPr wrap="square" rtlCol="0" anchor="t">
            <a:spAutoFit/>
          </a:bodyPr>
          <a:p>
            <a:r>
              <a:rPr lang="zh-CN" altLang="en-US"/>
              <a:t>程序</a:t>
            </a:r>
            <a:r>
              <a:rPr lang="en-US" altLang="zh-CN"/>
              <a:t>1</a:t>
            </a:r>
            <a:endParaRPr lang="zh-CN" altLang="en-US"/>
          </a:p>
          <a:p>
            <a:r>
              <a:rPr lang="zh-CN" altLang="en-US"/>
              <a:t>int main(){</a:t>
            </a:r>
            <a:endParaRPr lang="zh-CN" altLang="en-US"/>
          </a:p>
          <a:p>
            <a:r>
              <a:rPr lang="zh-CN" altLang="en-US"/>
              <a:t>     int girls </a:t>
            </a:r>
            <a:r>
              <a:rPr lang="en-US" altLang="zh-CN"/>
              <a:t>=</a:t>
            </a:r>
            <a:r>
              <a:rPr lang="zh-CN" altLang="en-US"/>
              <a:t> 3, boys </a:t>
            </a:r>
            <a:r>
              <a:rPr lang="en-US" altLang="zh-CN"/>
              <a:t>=</a:t>
            </a:r>
            <a:r>
              <a:rPr lang="zh-CN" altLang="en-US"/>
              <a:t> 4;</a:t>
            </a:r>
            <a:endParaRPr lang="zh-CN" altLang="en-US"/>
          </a:p>
          <a:p>
            <a:r>
              <a:rPr lang="zh-CN" altLang="en-US"/>
              <a:t>     auto total</a:t>
            </a:r>
            <a:r>
              <a:rPr lang="en-US" altLang="zh-CN"/>
              <a:t>C</a:t>
            </a:r>
            <a:r>
              <a:rPr lang="zh-CN" altLang="en-US"/>
              <a:t>hild = [ </a:t>
            </a:r>
            <a:r>
              <a:rPr lang="en-US" altLang="zh-CN"/>
              <a:t>] </a:t>
            </a:r>
            <a:r>
              <a:rPr lang="zh-CN" altLang="en-US"/>
              <a:t>(int x, int y)-&gt;int{ return x + </a:t>
            </a:r>
            <a:r>
              <a:rPr lang="en-US" altLang="zh-CN"/>
              <a:t>y</a:t>
            </a:r>
            <a:r>
              <a:rPr lang="zh-CN" altLang="en-US"/>
              <a:t>;};</a:t>
            </a:r>
            <a:endParaRPr lang="zh-CN" altLang="en-US"/>
          </a:p>
          <a:p>
            <a:r>
              <a:rPr lang="zh-CN" altLang="en-US"/>
              <a:t>     return </a:t>
            </a:r>
            <a:r>
              <a:rPr lang="zh-CN" altLang="en-US">
                <a:sym typeface="+mn-ea"/>
              </a:rPr>
              <a:t>total</a:t>
            </a:r>
            <a:r>
              <a:rPr lang="en-US" altLang="zh-CN">
                <a:sym typeface="+mn-ea"/>
              </a:rPr>
              <a:t>C</a:t>
            </a:r>
            <a:r>
              <a:rPr lang="zh-CN" altLang="en-US">
                <a:sym typeface="+mn-ea"/>
              </a:rPr>
              <a:t>hild </a:t>
            </a:r>
            <a:r>
              <a:rPr lang="zh-CN" altLang="en-US"/>
              <a:t>(girls, boys);</a:t>
            </a:r>
            <a:endParaRPr lang="zh-CN" altLang="en-US"/>
          </a:p>
          <a:p>
            <a:r>
              <a:rPr lang="zh-CN" altLang="en-US"/>
              <a:t>}</a:t>
            </a:r>
            <a:endParaRPr lang="zh-CN" altLang="en-US"/>
          </a:p>
        </p:txBody>
      </p:sp>
      <p:sp>
        <p:nvSpPr>
          <p:cNvPr id="4" name="文本框 3"/>
          <p:cNvSpPr txBox="1"/>
          <p:nvPr/>
        </p:nvSpPr>
        <p:spPr>
          <a:xfrm>
            <a:off x="1773555" y="2853690"/>
            <a:ext cx="6630670" cy="1476375"/>
          </a:xfrm>
          <a:prstGeom prst="rect">
            <a:avLst/>
          </a:prstGeom>
          <a:noFill/>
        </p:spPr>
        <p:txBody>
          <a:bodyPr wrap="square" rtlCol="0" anchor="t">
            <a:spAutoFit/>
          </a:bodyPr>
          <a:p>
            <a:r>
              <a:rPr lang="zh-CN" altLang="en-US"/>
              <a:t>上述代码，我们定义了一个lambda函数。该函数接受两个参数(int x, int y</a:t>
            </a:r>
            <a:r>
              <a:rPr lang="en-US" altLang="zh-CN"/>
              <a:t>)</a:t>
            </a:r>
            <a:r>
              <a:rPr lang="zh-CN" altLang="en-US"/>
              <a:t>,并且返回其和。</a:t>
            </a:r>
            <a:r>
              <a:rPr lang="zh-CN" altLang="en-US">
                <a:solidFill>
                  <a:srgbClr val="FF0000"/>
                </a:solidFill>
              </a:rPr>
              <a:t>lambda函数跟普通函数相比不需要定义函数名，取而代之的多了一对方括号 </a:t>
            </a:r>
            <a:r>
              <a:rPr lang="en-US" altLang="zh-CN">
                <a:solidFill>
                  <a:srgbClr val="FF0000"/>
                </a:solidFill>
              </a:rPr>
              <a:t>[ ]</a:t>
            </a:r>
            <a:r>
              <a:rPr lang="zh-CN" altLang="en-US"/>
              <a:t>。</a:t>
            </a:r>
            <a:endParaRPr lang="zh-CN" altLang="en-US"/>
          </a:p>
          <a:p>
            <a:r>
              <a:rPr lang="zh-CN" altLang="en-US"/>
              <a:t>此外，lambda函数</a:t>
            </a:r>
            <a:r>
              <a:rPr lang="zh-CN" altLang="en-US">
                <a:solidFill>
                  <a:srgbClr val="FF0000"/>
                </a:solidFill>
              </a:rPr>
              <a:t>还采用了追踪返回类型的方式声明其返回</a:t>
            </a:r>
            <a:endParaRPr lang="zh-CN" altLang="en-US">
              <a:solidFill>
                <a:srgbClr val="FF0000"/>
              </a:solidFill>
            </a:endParaRPr>
          </a:p>
          <a:p>
            <a:r>
              <a:rPr lang="zh-CN" altLang="en-US"/>
              <a:t>值。其余方面看起来则跟普通函数定义一样。</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180" y="97155"/>
            <a:ext cx="2833370" cy="671195"/>
            <a:chOff x="327528" y="3320917"/>
            <a:chExt cx="2961497" cy="768556"/>
          </a:xfrm>
        </p:grpSpPr>
        <p:sp>
          <p:nvSpPr>
            <p:cNvPr id="21" name="文本框 20"/>
            <p:cNvSpPr txBox="1">
              <a:spLocks noChangeArrowheads="1"/>
            </p:cNvSpPr>
            <p:nvPr/>
          </p:nvSpPr>
          <p:spPr bwMode="auto">
            <a:xfrm>
              <a:off x="327528" y="3320917"/>
              <a:ext cx="2961497" cy="52715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lambda与STL</a:t>
              </a: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54" name="组合 53"/>
          <p:cNvGrpSpPr/>
          <p:nvPr/>
        </p:nvGrpSpPr>
        <p:grpSpPr>
          <a:xfrm>
            <a:off x="2745105" y="-131445"/>
            <a:ext cx="4191000" cy="702945"/>
            <a:chOff x="2775585" y="10759"/>
            <a:chExt cx="4191216" cy="904816"/>
          </a:xfrm>
        </p:grpSpPr>
        <p:sp>
          <p:nvSpPr>
            <p:cNvPr id="55"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56" name="图片 55"/>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4" name="文本框 3"/>
          <p:cNvSpPr txBox="1"/>
          <p:nvPr/>
        </p:nvSpPr>
        <p:spPr>
          <a:xfrm>
            <a:off x="330200" y="1371600"/>
            <a:ext cx="4819015" cy="368300"/>
          </a:xfrm>
          <a:prstGeom prst="rect">
            <a:avLst/>
          </a:prstGeom>
          <a:noFill/>
        </p:spPr>
        <p:txBody>
          <a:bodyPr wrap="square" rtlCol="0" anchor="t">
            <a:spAutoFit/>
          </a:bodyPr>
          <a:p>
            <a:r>
              <a:rPr lang="zh-CN" altLang="en-US"/>
              <a:t>先我们来看一个最为常见的STL算法for</a:t>
            </a:r>
            <a:r>
              <a:rPr lang="en-US" altLang="zh-CN"/>
              <a:t>_</a:t>
            </a:r>
            <a:r>
              <a:rPr lang="zh-CN" altLang="en-US"/>
              <a:t>each</a:t>
            </a:r>
            <a:endParaRPr lang="zh-CN" altLang="en-US"/>
          </a:p>
        </p:txBody>
      </p:sp>
      <p:sp>
        <p:nvSpPr>
          <p:cNvPr id="5" name="文本框 4"/>
          <p:cNvSpPr txBox="1"/>
          <p:nvPr/>
        </p:nvSpPr>
        <p:spPr>
          <a:xfrm>
            <a:off x="330200" y="1823720"/>
            <a:ext cx="8482965" cy="645160"/>
          </a:xfrm>
          <a:prstGeom prst="rect">
            <a:avLst/>
          </a:prstGeom>
          <a:noFill/>
        </p:spPr>
        <p:txBody>
          <a:bodyPr wrap="square" rtlCol="0" anchor="t">
            <a:spAutoFit/>
          </a:bodyPr>
          <a:p>
            <a:r>
              <a:rPr lang="zh-CN" altLang="en-US">
                <a:sym typeface="+mn-ea"/>
              </a:rPr>
              <a:t>for</a:t>
            </a:r>
            <a:r>
              <a:rPr lang="en-US" altLang="zh-CN">
                <a:sym typeface="+mn-ea"/>
              </a:rPr>
              <a:t>_</a:t>
            </a:r>
            <a:r>
              <a:rPr lang="zh-CN" altLang="en-US">
                <a:sym typeface="+mn-ea"/>
              </a:rPr>
              <a:t>each</a:t>
            </a:r>
            <a:r>
              <a:rPr lang="zh-CN" altLang="en-US"/>
              <a:t>算法的原型如下:</a:t>
            </a:r>
            <a:endParaRPr lang="zh-CN" altLang="en-US"/>
          </a:p>
          <a:p>
            <a:r>
              <a:rPr lang="zh-CN" altLang="en-US"/>
              <a:t>Unaryproc </a:t>
            </a:r>
            <a:r>
              <a:rPr lang="zh-CN" altLang="en-US">
                <a:sym typeface="+mn-ea"/>
              </a:rPr>
              <a:t>for</a:t>
            </a:r>
            <a:r>
              <a:rPr lang="en-US" altLang="zh-CN">
                <a:sym typeface="+mn-ea"/>
              </a:rPr>
              <a:t>_</a:t>
            </a:r>
            <a:r>
              <a:rPr lang="zh-CN" altLang="en-US">
                <a:sym typeface="+mn-ea"/>
              </a:rPr>
              <a:t>each</a:t>
            </a:r>
            <a:r>
              <a:rPr lang="zh-CN" altLang="en-US"/>
              <a:t>(</a:t>
            </a:r>
            <a:r>
              <a:rPr lang="en-US" altLang="zh-CN"/>
              <a:t>I</a:t>
            </a:r>
            <a:r>
              <a:rPr lang="zh-CN" altLang="en-US"/>
              <a:t>nput</a:t>
            </a:r>
            <a:r>
              <a:rPr lang="en-US" altLang="zh-CN"/>
              <a:t>I</a:t>
            </a:r>
            <a:r>
              <a:rPr lang="zh-CN" altLang="en-US"/>
              <a:t>terator beg, </a:t>
            </a:r>
            <a:r>
              <a:rPr lang="en-US" altLang="zh-CN"/>
              <a:t>I</a:t>
            </a:r>
            <a:r>
              <a:rPr lang="zh-CN" altLang="en-US"/>
              <a:t>nput</a:t>
            </a:r>
            <a:r>
              <a:rPr lang="en-US" altLang="zh-CN"/>
              <a:t>I</a:t>
            </a:r>
            <a:r>
              <a:rPr lang="zh-CN" altLang="en-US"/>
              <a:t>terator end, </a:t>
            </a:r>
            <a:r>
              <a:rPr lang="en-US" altLang="zh-CN"/>
              <a:t>U</a:t>
            </a:r>
            <a:r>
              <a:rPr lang="zh-CN" altLang="en-US"/>
              <a:t>nary</a:t>
            </a:r>
            <a:r>
              <a:rPr lang="en-US" altLang="zh-CN"/>
              <a:t>P</a:t>
            </a:r>
            <a:r>
              <a:rPr lang="zh-CN" altLang="en-US"/>
              <a:t>roc op)</a:t>
            </a:r>
            <a:endParaRPr lang="zh-CN" altLang="en-US"/>
          </a:p>
        </p:txBody>
      </p:sp>
      <p:sp>
        <p:nvSpPr>
          <p:cNvPr id="6" name="文本框 5"/>
          <p:cNvSpPr txBox="1"/>
          <p:nvPr/>
        </p:nvSpPr>
        <p:spPr>
          <a:xfrm>
            <a:off x="351155" y="2596515"/>
            <a:ext cx="8482965" cy="922020"/>
          </a:xfrm>
          <a:prstGeom prst="rect">
            <a:avLst/>
          </a:prstGeom>
          <a:noFill/>
        </p:spPr>
        <p:txBody>
          <a:bodyPr wrap="square" rtlCol="0" anchor="t">
            <a:spAutoFit/>
          </a:bodyPr>
          <a:p>
            <a:r>
              <a:rPr lang="zh-CN" altLang="en-US">
                <a:sym typeface="+mn-ea"/>
              </a:rPr>
              <a:t>for</a:t>
            </a:r>
            <a:r>
              <a:rPr lang="en-US" altLang="zh-CN">
                <a:sym typeface="+mn-ea"/>
              </a:rPr>
              <a:t>_</a:t>
            </a:r>
            <a:r>
              <a:rPr lang="zh-CN" altLang="en-US">
                <a:sym typeface="+mn-ea"/>
              </a:rPr>
              <a:t>each</a:t>
            </a:r>
            <a:r>
              <a:rPr lang="zh-CN" altLang="en-US"/>
              <a:t>算法需要一个标记开始的iterator,一个标记结束的iterator,以及一个接受单个参数的"函数"(即一个函数指针、仿函数或者lambda函数）</a:t>
            </a:r>
            <a:r>
              <a:rPr lang="en-US" altLang="zh-CN"/>
              <a:t>. </a:t>
            </a:r>
            <a:r>
              <a:rPr lang="zh-CN" altLang="en-US"/>
              <a:t>通过for each,我们可以完成各种循环操作</a:t>
            </a:r>
            <a:r>
              <a:rPr lang="en-US" altLang="zh-CN"/>
              <a:t>.</a:t>
            </a:r>
            <a:endParaRPr lang="en-US" altLang="zh-CN"/>
          </a:p>
        </p:txBody>
      </p:sp>
      <p:sp>
        <p:nvSpPr>
          <p:cNvPr id="8" name="文本框 7"/>
          <p:cNvSpPr txBox="1"/>
          <p:nvPr/>
        </p:nvSpPr>
        <p:spPr>
          <a:xfrm>
            <a:off x="1196340" y="3518535"/>
            <a:ext cx="6472555" cy="1476375"/>
          </a:xfrm>
          <a:prstGeom prst="rect">
            <a:avLst/>
          </a:prstGeom>
          <a:noFill/>
        </p:spPr>
        <p:txBody>
          <a:bodyPr wrap="square" rtlCol="0" anchor="t">
            <a:spAutoFit/>
          </a:bodyPr>
          <a:p>
            <a:r>
              <a:rPr lang="zh-CN" altLang="en-US">
                <a:solidFill>
                  <a:srgbClr val="FF0000"/>
                </a:solidFill>
              </a:rPr>
              <a:t>for each的一个示意实现如下:</a:t>
            </a:r>
            <a:endParaRPr lang="zh-CN" altLang="en-US"/>
          </a:p>
          <a:p>
            <a:r>
              <a:rPr lang="zh-CN" altLang="en-US"/>
              <a:t>for_each(iterator begin, iterator end, function fn) (</a:t>
            </a:r>
            <a:endParaRPr lang="zh-CN" altLang="en-US"/>
          </a:p>
          <a:p>
            <a:r>
              <a:rPr lang="zh-CN" altLang="en-US"/>
              <a:t>      for(iterator </a:t>
            </a:r>
            <a:r>
              <a:rPr lang="en-US" altLang="zh-CN"/>
              <a:t>i</a:t>
            </a:r>
            <a:r>
              <a:rPr lang="zh-CN" altLang="en-US"/>
              <a:t> </a:t>
            </a:r>
            <a:r>
              <a:rPr lang="en-US" altLang="zh-CN"/>
              <a:t>=</a:t>
            </a:r>
            <a:r>
              <a:rPr lang="zh-CN" altLang="en-US"/>
              <a:t> begin;  </a:t>
            </a:r>
            <a:r>
              <a:rPr lang="en-US" altLang="zh-CN"/>
              <a:t>i !</a:t>
            </a:r>
            <a:r>
              <a:rPr lang="zh-CN" altLang="en-US"/>
              <a:t>= end; ++i) </a:t>
            </a:r>
            <a:endParaRPr lang="zh-CN" altLang="en-US"/>
          </a:p>
          <a:p>
            <a:r>
              <a:rPr lang="zh-CN" altLang="en-US"/>
              <a:t>              fn(</a:t>
            </a:r>
            <a:r>
              <a:rPr lang="en-US" altLang="zh-CN"/>
              <a:t>*</a:t>
            </a:r>
            <a:r>
              <a:rPr lang="zh-CN" altLang="en-US"/>
              <a:t>i);</a:t>
            </a:r>
            <a:endParaRPr lang="zh-CN" altLang="en-US"/>
          </a:p>
          <a:p>
            <a:r>
              <a:rPr lang="zh-CN" altLang="en-US"/>
              <a:t>}</a:t>
            </a:r>
            <a:endParaRPr lang="zh-CN" altLang="en-US"/>
          </a:p>
        </p:txBody>
      </p:sp>
      <p:sp>
        <p:nvSpPr>
          <p:cNvPr id="9" name="文本框 8"/>
          <p:cNvSpPr txBox="1"/>
          <p:nvPr/>
        </p:nvSpPr>
        <p:spPr>
          <a:xfrm>
            <a:off x="351155" y="726440"/>
            <a:ext cx="7774940" cy="645160"/>
          </a:xfrm>
          <a:prstGeom prst="rect">
            <a:avLst/>
          </a:prstGeom>
          <a:noFill/>
        </p:spPr>
        <p:txBody>
          <a:bodyPr wrap="square" rtlCol="0" anchor="t">
            <a:spAutoFit/>
          </a:bodyPr>
          <a:p>
            <a:r>
              <a:t>lambda对C++1</a:t>
            </a:r>
            <a:r>
              <a:rPr lang="en-US"/>
              <a:t>1</a:t>
            </a:r>
            <a:r>
              <a:t>最大的贡献，或者说是改变，应该在STL库中。而更具体地说，我们会发现使用STL的算法更加容易了，也更加容易学习了。</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96978"/>
            <a:ext cx="2961497" cy="768556"/>
            <a:chOff x="327528" y="3320917"/>
            <a:chExt cx="2961497" cy="768556"/>
          </a:xfrm>
        </p:grpSpPr>
        <p:sp>
          <p:nvSpPr>
            <p:cNvPr id="21" name="文本框 20"/>
            <p:cNvSpPr txBox="1">
              <a:spLocks noChangeArrowheads="1"/>
            </p:cNvSpPr>
            <p:nvPr/>
          </p:nvSpPr>
          <p:spPr bwMode="auto">
            <a:xfrm>
              <a:off x="327528" y="332091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lambda与STL</a:t>
              </a: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42" name="组合 41"/>
          <p:cNvGrpSpPr/>
          <p:nvPr/>
        </p:nvGrpSpPr>
        <p:grpSpPr>
          <a:xfrm>
            <a:off x="2799715" y="-130846"/>
            <a:ext cx="4191216" cy="904816"/>
            <a:chOff x="2775585" y="10759"/>
            <a:chExt cx="4191216" cy="904816"/>
          </a:xfrm>
        </p:grpSpPr>
        <p:sp>
          <p:nvSpPr>
            <p:cNvPr id="43"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44" name="图片 43"/>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11" name="文本框 10"/>
          <p:cNvSpPr txBox="1"/>
          <p:nvPr/>
        </p:nvSpPr>
        <p:spPr>
          <a:xfrm>
            <a:off x="1018540" y="1338580"/>
            <a:ext cx="7364730" cy="2584450"/>
          </a:xfrm>
          <a:prstGeom prst="rect">
            <a:avLst/>
          </a:prstGeom>
          <a:noFill/>
        </p:spPr>
        <p:txBody>
          <a:bodyPr wrap="square" rtlCol="0" anchor="t">
            <a:spAutoFit/>
          </a:bodyPr>
          <a:p>
            <a:r>
              <a:rPr lang="en-US" altLang="zh-CN"/>
              <a:t> </a:t>
            </a:r>
            <a:r>
              <a:rPr lang="zh-CN" altLang="en-US">
                <a:solidFill>
                  <a:srgbClr val="FF0000"/>
                </a:solidFill>
                <a:ea typeface="宋体" panose="02010600030101010101" pitchFamily="2" charset="-122"/>
              </a:rPr>
              <a:t>程序</a:t>
            </a:r>
            <a:r>
              <a:rPr lang="en-US" altLang="zh-CN">
                <a:solidFill>
                  <a:srgbClr val="FF0000"/>
                </a:solidFill>
                <a:ea typeface="宋体" panose="02010600030101010101" pitchFamily="2" charset="-122"/>
              </a:rPr>
              <a:t>lamb_STL.cpp</a:t>
            </a:r>
            <a:r>
              <a:rPr lang="en-US" altLang="zh-CN">
                <a:ea typeface="宋体" panose="02010600030101010101" pitchFamily="2" charset="-122"/>
              </a:rPr>
              <a:t>  </a:t>
            </a:r>
            <a:r>
              <a:rPr lang="zh-CN" altLang="en-US">
                <a:solidFill>
                  <a:srgbClr val="FF0000"/>
                </a:solidFill>
              </a:rPr>
              <a:t>比较一下函数指针方式以及lambda方式</a:t>
            </a:r>
            <a:r>
              <a:rPr lang="en-US" altLang="zh-CN">
                <a:solidFill>
                  <a:srgbClr val="FF0000"/>
                </a:solidFill>
              </a:rPr>
              <a:t>:</a:t>
            </a:r>
            <a:endParaRPr lang="zh-CN" altLang="en-US"/>
          </a:p>
          <a:p>
            <a:r>
              <a:rPr lang="zh-CN" altLang="en-US"/>
              <a:t>       </a:t>
            </a:r>
            <a:r>
              <a:rPr lang="zh-CN" altLang="en-US">
                <a:solidFill>
                  <a:srgbClr val="FF0000"/>
                </a:solidFill>
              </a:rPr>
              <a:t>第一点</a:t>
            </a:r>
            <a:r>
              <a:rPr lang="zh-CN" altLang="en-US"/>
              <a:t>是函数指针的函数定义在别的地方，比如很多行以前（后）或者别的文件中，这样的代码阅读起来并不方便。</a:t>
            </a:r>
            <a:endParaRPr lang="zh-CN" altLang="en-US"/>
          </a:p>
          <a:p>
            <a:r>
              <a:rPr lang="zh-CN" altLang="en-US"/>
              <a:t>      </a:t>
            </a:r>
            <a:r>
              <a:rPr lang="zh-CN" altLang="en-US">
                <a:solidFill>
                  <a:srgbClr val="FF0000"/>
                </a:solidFill>
              </a:rPr>
              <a:t>第二点</a:t>
            </a:r>
            <a:r>
              <a:rPr lang="zh-CN" altLang="en-US"/>
              <a:t>则是出于效率考虑，使用函数指针很可能导致编译器不对其进行inline优化（inline对编译器而言并非强制），在循环次数较多的时候，内联的lambda和没有能够内联的函数指针可能存在着巨大的性能差别。因此，相比于函数指针，lambda拥有无可替代的优势。</a:t>
            </a:r>
            <a:endParaRPr lang="zh-CN" altLang="en-US"/>
          </a:p>
          <a:p>
            <a:r>
              <a:rPr lang="zh-CN" altLang="en-US"/>
              <a:t>      </a:t>
            </a:r>
            <a:r>
              <a:rPr lang="zh-CN" altLang="en-US">
                <a:solidFill>
                  <a:srgbClr val="FF0000"/>
                </a:solidFill>
              </a:rPr>
              <a:t>此外</a:t>
            </a:r>
            <a:r>
              <a:rPr lang="zh-CN" altLang="en-US"/>
              <a:t>，函数指针的应用范围相对狭小，尤其是我们需要具备一些运行时才能决定的状态的时候，函数指针就会捉襟见时了。</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276048"/>
            <a:ext cx="2961497" cy="829945"/>
            <a:chOff x="327528" y="3499987"/>
            <a:chExt cx="2961497" cy="829945"/>
          </a:xfrm>
        </p:grpSpPr>
        <p:sp>
          <p:nvSpPr>
            <p:cNvPr id="21" name="文本框 20"/>
            <p:cNvSpPr txBox="1">
              <a:spLocks noChangeArrowheads="1"/>
            </p:cNvSpPr>
            <p:nvPr/>
          </p:nvSpPr>
          <p:spPr bwMode="auto">
            <a:xfrm>
              <a:off x="327528" y="3499987"/>
              <a:ext cx="2961497" cy="82994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lambda与STL</a:t>
              </a:r>
              <a:endParaRPr lang="zh-CN" altLang="en-US" sz="2400" b="1" dirty="0">
                <a:latin typeface="微软雅黑" panose="020B0503020204020204" charset="-122"/>
                <a:ea typeface="微软雅黑" panose="020B0503020204020204" charset="-122"/>
                <a:sym typeface="+mn-ea"/>
              </a:endParaRPr>
            </a:p>
            <a:p>
              <a:pPr lvl="0" algn="ct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latin typeface="+mn-ea"/>
              </a:endParaRPr>
            </a:p>
          </p:txBody>
        </p:sp>
      </p:grpSp>
      <p:grpSp>
        <p:nvGrpSpPr>
          <p:cNvPr id="35" name="组合 34"/>
          <p:cNvGrpSpPr/>
          <p:nvPr/>
        </p:nvGrpSpPr>
        <p:grpSpPr>
          <a:xfrm>
            <a:off x="2775585" y="10759"/>
            <a:ext cx="4191216" cy="904816"/>
            <a:chOff x="2775585" y="10759"/>
            <a:chExt cx="4191216" cy="904816"/>
          </a:xfrm>
        </p:grpSpPr>
        <p:sp>
          <p:nvSpPr>
            <p:cNvPr id="37"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42" name="图片 4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5" name="文本框 4"/>
          <p:cNvSpPr txBox="1"/>
          <p:nvPr/>
        </p:nvSpPr>
        <p:spPr>
          <a:xfrm>
            <a:off x="238125" y="1171575"/>
            <a:ext cx="2358390" cy="368300"/>
          </a:xfrm>
          <a:prstGeom prst="rect">
            <a:avLst/>
          </a:prstGeom>
          <a:noFill/>
        </p:spPr>
        <p:txBody>
          <a:bodyPr wrap="none" rtlCol="0" anchor="t">
            <a:spAutoFit/>
          </a:bodyPr>
          <a:p>
            <a:r>
              <a:rPr lang="zh-CN" altLang="en-US">
                <a:solidFill>
                  <a:srgbClr val="FF0000"/>
                </a:solidFill>
                <a:ea typeface="宋体" panose="02010600030101010101" pitchFamily="2" charset="-122"/>
                <a:sym typeface="+mn-ea"/>
              </a:rPr>
              <a:t>程序</a:t>
            </a:r>
            <a:r>
              <a:rPr lang="en-US" altLang="zh-CN">
                <a:solidFill>
                  <a:srgbClr val="FF0000"/>
                </a:solidFill>
                <a:ea typeface="宋体" panose="02010600030101010101" pitchFamily="2" charset="-122"/>
                <a:sym typeface="+mn-ea"/>
              </a:rPr>
              <a:t>lamb_STL1.cpp</a:t>
            </a:r>
            <a:endParaRPr lang="zh-CN" altLang="en-US"/>
          </a:p>
        </p:txBody>
      </p:sp>
      <p:sp>
        <p:nvSpPr>
          <p:cNvPr id="8" name="文本框 7"/>
          <p:cNvSpPr txBox="1"/>
          <p:nvPr/>
        </p:nvSpPr>
        <p:spPr>
          <a:xfrm>
            <a:off x="981075" y="1805305"/>
            <a:ext cx="7511415" cy="2306955"/>
          </a:xfrm>
          <a:prstGeom prst="rect">
            <a:avLst/>
          </a:prstGeom>
          <a:noFill/>
        </p:spPr>
        <p:txBody>
          <a:bodyPr wrap="square" rtlCol="0" anchor="t">
            <a:spAutoFit/>
          </a:bodyPr>
          <a:p>
            <a:r>
              <a:rPr lang="zh-CN" altLang="en-US"/>
              <a:t>为了函数的最大可用性，我们把</a:t>
            </a:r>
            <a:r>
              <a:rPr lang="en-US" altLang="zh-CN">
                <a:solidFill>
                  <a:srgbClr val="FF0000"/>
                </a:solidFill>
                <a:ea typeface="宋体" panose="02010600030101010101" pitchFamily="2" charset="-122"/>
                <a:sym typeface="+mn-ea"/>
              </a:rPr>
              <a:t>lamb_STL.cpp</a:t>
            </a:r>
            <a:r>
              <a:rPr lang="zh-CN" altLang="en-US"/>
              <a:t>中的全局变量ubound变成了</a:t>
            </a:r>
            <a:r>
              <a:rPr lang="en-US" altLang="zh-CN">
                <a:solidFill>
                  <a:srgbClr val="FF0000"/>
                </a:solidFill>
                <a:ea typeface="宋体" panose="02010600030101010101" pitchFamily="2" charset="-122"/>
                <a:sym typeface="+mn-ea"/>
              </a:rPr>
              <a:t>lamb_STL1.cpp</a:t>
            </a:r>
            <a:r>
              <a:rPr lang="zh-CN" altLang="en-US"/>
              <a:t>的Above的参数。我们传递给for each函数的第</a:t>
            </a:r>
            <a:endParaRPr lang="zh-CN" altLang="en-US"/>
          </a:p>
          <a:p>
            <a:r>
              <a:rPr lang="zh-CN" altLang="en-US"/>
              <a:t>三个参数（函数指针，仿函数或是lambda)而言就需要知道ubound是多少。由于函数只能通过参数传递这个状态(ubound),那么</a:t>
            </a:r>
            <a:r>
              <a:rPr lang="zh-CN" altLang="en-US">
                <a:solidFill>
                  <a:srgbClr val="FF0000"/>
                </a:solidFill>
              </a:rPr>
              <a:t>除非for</a:t>
            </a:r>
            <a:r>
              <a:rPr lang="en-US" altLang="zh-CN">
                <a:solidFill>
                  <a:srgbClr val="FF0000"/>
                </a:solidFill>
              </a:rPr>
              <a:t>_</a:t>
            </a:r>
            <a:r>
              <a:rPr lang="zh-CN" altLang="en-US">
                <a:solidFill>
                  <a:srgbClr val="FF0000"/>
                </a:solidFill>
              </a:rPr>
              <a:t>each调用函数的方式做出改变(比如增加调用函数的参数）</a:t>
            </a:r>
            <a:r>
              <a:rPr lang="zh-CN" altLang="en-US"/>
              <a:t>，否则编译器不会让其通过编译。因此，这个时候拥有状态的仿函数是更佳的选择。不过比较上面的代码，我们可以直观地看到lambda函数比仿函数书写上的简便</a:t>
            </a:r>
            <a:endParaRPr lang="zh-CN" altLang="en-US"/>
          </a:p>
          <a:p>
            <a:r>
              <a:rPr lang="zh-CN" altLang="en-US"/>
              <a:t>性。因此，lambda在这里依然是最佳的选择</a:t>
            </a:r>
            <a:r>
              <a:rPr lang="en-US" altLang="zh-CN"/>
              <a:t>.</a:t>
            </a:r>
            <a:endParaRPr lang="en-US" altLang="zh-CN"/>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276048"/>
            <a:ext cx="2961497" cy="829945"/>
            <a:chOff x="327528" y="3499987"/>
            <a:chExt cx="2961497" cy="829945"/>
          </a:xfrm>
        </p:grpSpPr>
        <p:sp>
          <p:nvSpPr>
            <p:cNvPr id="21" name="文本框 20"/>
            <p:cNvSpPr txBox="1">
              <a:spLocks noChangeArrowheads="1"/>
            </p:cNvSpPr>
            <p:nvPr/>
          </p:nvSpPr>
          <p:spPr bwMode="auto">
            <a:xfrm>
              <a:off x="327528" y="3499987"/>
              <a:ext cx="2961497" cy="829945"/>
            </a:xfrm>
            <a:prstGeom prst="rect">
              <a:avLst/>
            </a:prstGeom>
            <a:noFill/>
            <a:ln>
              <a:noFill/>
            </a:ln>
          </p:spPr>
          <p:txBody>
            <a:bodyPr wrap="square">
              <a:spAutoFit/>
            </a:bodyPr>
            <a:lstStyle>
              <a:lvl1pPr/>
              <a:lvl2pPr marL="742950" indent="-285750"/>
              <a:lvl3pPr/>
              <a:lvl4pPr/>
              <a:lvl5pPr/>
              <a:lvl6pPr/>
              <a:lvl7pPr/>
              <a:lvl8pPr/>
              <a:lvl9pPr/>
            </a:lstStyle>
            <a:p>
              <a:pPr lvl="0" algn="ctr"/>
              <a:r>
                <a:rPr lang="zh-CN" altLang="en-US" sz="2400" b="1" dirty="0">
                  <a:latin typeface="微软雅黑" panose="020B0503020204020204" charset="-122"/>
                  <a:ea typeface="微软雅黑" panose="020B0503020204020204" charset="-122"/>
                  <a:sym typeface="+mn-ea"/>
                </a:rPr>
                <a:t>lambda与STL</a:t>
              </a:r>
              <a:endParaRPr lang="zh-CN" altLang="en-US" sz="2400" b="1" dirty="0">
                <a:latin typeface="微软雅黑" panose="020B0503020204020204" charset="-122"/>
                <a:ea typeface="微软雅黑" panose="020B0503020204020204" charset="-122"/>
                <a:sym typeface="+mn-ea"/>
              </a:endParaRPr>
            </a:p>
            <a:p>
              <a:pPr lvl="0" algn="ct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latin typeface="+mn-ea"/>
              </a:endParaRPr>
            </a:p>
          </p:txBody>
        </p:sp>
      </p:grpSp>
      <p:grpSp>
        <p:nvGrpSpPr>
          <p:cNvPr id="40" name="组合 39"/>
          <p:cNvGrpSpPr/>
          <p:nvPr/>
        </p:nvGrpSpPr>
        <p:grpSpPr>
          <a:xfrm>
            <a:off x="2775585" y="10759"/>
            <a:ext cx="4191216" cy="904816"/>
            <a:chOff x="2775585" y="10759"/>
            <a:chExt cx="4191216" cy="904816"/>
          </a:xfrm>
        </p:grpSpPr>
        <p:sp>
          <p:nvSpPr>
            <p:cNvPr id="41"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42" name="图片 4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173355" y="1075690"/>
            <a:ext cx="8580755" cy="645160"/>
          </a:xfrm>
          <a:prstGeom prst="rect">
            <a:avLst/>
          </a:prstGeom>
          <a:noFill/>
        </p:spPr>
        <p:txBody>
          <a:bodyPr wrap="square" rtlCol="0" anchor="t">
            <a:spAutoFit/>
          </a:bodyPr>
          <a:p>
            <a:r>
              <a:rPr lang="zh-CN" altLang="en-US"/>
              <a:t>在C++98时代，STL中其实也内置了一些仿函数供程序员使用。</a:t>
            </a:r>
            <a:r>
              <a:rPr lang="en-US" altLang="zh-CN">
                <a:solidFill>
                  <a:srgbClr val="FF0000"/>
                </a:solidFill>
                <a:ea typeface="宋体" panose="02010600030101010101" pitchFamily="2" charset="-122"/>
                <a:sym typeface="+mn-ea"/>
              </a:rPr>
              <a:t>lamb_STL.cpp</a:t>
            </a:r>
            <a:r>
              <a:rPr lang="zh-CN" altLang="en-US"/>
              <a:t>所示的例子中，重点比较内置仿函数与lambda使用上的特点。</a:t>
            </a:r>
            <a:endParaRPr lang="zh-CN" altLang="en-US"/>
          </a:p>
        </p:txBody>
      </p:sp>
      <p:sp>
        <p:nvSpPr>
          <p:cNvPr id="4" name="文本框 3"/>
          <p:cNvSpPr txBox="1"/>
          <p:nvPr/>
        </p:nvSpPr>
        <p:spPr>
          <a:xfrm>
            <a:off x="993140" y="2688590"/>
            <a:ext cx="7646670" cy="1476375"/>
          </a:xfrm>
          <a:prstGeom prst="rect">
            <a:avLst/>
          </a:prstGeom>
          <a:noFill/>
        </p:spPr>
        <p:txBody>
          <a:bodyPr wrap="square" rtlCol="0" anchor="t">
            <a:spAutoFit/>
          </a:bodyPr>
          <a:p>
            <a:r>
              <a:rPr lang="zh-CN" altLang="en-US"/>
              <a:t>在考虑过编写仿函数或者使用STL内置的仿函数的复杂性之后，大多数人会肯定lambda的应用价值。不过要完全用好lambda,必须了解一些lambda的特质。比如lambda和仿函数之间的取舍，如何有效地使用lambda的捕捉列表等。</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589486"/>
            <a:chOff x="327528" y="3499987"/>
            <a:chExt cx="2961497" cy="58948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lvl="0" algn="ctr"/>
              <a:endParaRPr lang="zh-CN" altLang="en-US"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29" name="组合 28"/>
          <p:cNvGrpSpPr/>
          <p:nvPr/>
        </p:nvGrpSpPr>
        <p:grpSpPr>
          <a:xfrm>
            <a:off x="2775585" y="10759"/>
            <a:ext cx="4191216" cy="904816"/>
            <a:chOff x="2775585" y="10759"/>
            <a:chExt cx="4191216" cy="904816"/>
          </a:xfrm>
        </p:grpSpPr>
        <p:sp>
          <p:nvSpPr>
            <p:cNvPr id="31"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32" name="图片 3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1407795" y="1002665"/>
            <a:ext cx="6558915" cy="1198880"/>
          </a:xfrm>
          <a:prstGeom prst="rect">
            <a:avLst/>
          </a:prstGeom>
          <a:noFill/>
        </p:spPr>
        <p:txBody>
          <a:bodyPr wrap="square" rtlCol="0" anchor="t">
            <a:spAutoFit/>
          </a:bodyPr>
          <a:p>
            <a:r>
              <a:rPr lang="zh-CN" altLang="en-US">
                <a:sym typeface="+mn-ea"/>
              </a:rPr>
              <a:t>必须了解的是，在现有C++11中，lambda并不是仿函数的完全替代者。这一点很大程度上是由lambda的捕捉列表的限制造成的。在现行C++11标准中，捕捉列表仅能捕捉父作用域的自动变量，而对超出这个范围的变量，是不能被捕捉的。</a:t>
            </a:r>
            <a:endParaRPr lang="zh-CN" altLang="en-US"/>
          </a:p>
        </p:txBody>
      </p:sp>
      <p:sp>
        <p:nvSpPr>
          <p:cNvPr id="4" name="文本框 3"/>
          <p:cNvSpPr txBox="1"/>
          <p:nvPr/>
        </p:nvSpPr>
        <p:spPr>
          <a:xfrm>
            <a:off x="2030730" y="2974975"/>
            <a:ext cx="5313045" cy="922020"/>
          </a:xfrm>
          <a:prstGeom prst="rect">
            <a:avLst/>
          </a:prstGeom>
          <a:noFill/>
        </p:spPr>
        <p:txBody>
          <a:bodyPr wrap="square" rtlCol="0" anchor="t">
            <a:spAutoFit/>
          </a:bodyPr>
          <a:p>
            <a:r>
              <a:rPr lang="zh-CN" altLang="en-US"/>
              <a:t>使用lambda代替仿函数的应该满足如下一些条件:</a:t>
            </a:r>
            <a:endParaRPr lang="zh-CN" altLang="en-US"/>
          </a:p>
          <a:p>
            <a:pPr marL="285750" indent="-285750">
              <a:buFont typeface="Wingdings" panose="05000000000000000000" charset="0"/>
              <a:buChar char="Ø"/>
            </a:pPr>
            <a:r>
              <a:rPr lang="zh-CN" altLang="en-US"/>
              <a:t>是局限于一个局部作用域中使用的代码逻辑。</a:t>
            </a:r>
            <a:endParaRPr lang="zh-CN" altLang="en-US"/>
          </a:p>
          <a:p>
            <a:pPr marL="285750" indent="-285750">
              <a:buFont typeface="Wingdings" panose="05000000000000000000" charset="0"/>
              <a:buChar char="Ø"/>
            </a:pPr>
            <a:r>
              <a:rPr lang="zh-CN" altLang="en-US"/>
              <a:t>这些代码逻辑需要被作为参数传递。</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图片 13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18128" y="572749"/>
            <a:ext cx="6525963" cy="3825184"/>
          </a:xfrm>
          <a:prstGeom prst="rect">
            <a:avLst/>
          </a:prstGeom>
        </p:spPr>
      </p:pic>
      <p:sp>
        <p:nvSpPr>
          <p:cNvPr id="27" name="文本框 26"/>
          <p:cNvSpPr txBox="1"/>
          <p:nvPr/>
        </p:nvSpPr>
        <p:spPr>
          <a:xfrm>
            <a:off x="1790610" y="1598070"/>
            <a:ext cx="6764201" cy="1445260"/>
          </a:xfrm>
          <a:prstGeom prst="rect">
            <a:avLst/>
          </a:prstGeom>
          <a:noFill/>
        </p:spPr>
        <p:txBody>
          <a:bodyPr wrap="square" rtlCol="0">
            <a:spAutoFit/>
          </a:bodyPr>
          <a:lstStyle/>
          <a:p>
            <a:pPr algn="ctr"/>
            <a:r>
              <a:rPr lang="zh-CN" altLang="en-US" sz="8800" b="1" spc="300" dirty="0">
                <a:solidFill>
                  <a:schemeClr val="tx1">
                    <a:lumMod val="95000"/>
                    <a:lumOff val="5000"/>
                  </a:schemeClr>
                </a:solidFill>
                <a:latin typeface="微软雅黑" panose="020B0503020204020204" charset="-122"/>
                <a:ea typeface="微软雅黑" panose="020B0503020204020204" charset="-122"/>
              </a:rPr>
              <a:t>感谢聆听</a:t>
            </a:r>
            <a:endParaRPr lang="zh-CN" altLang="en-US" sz="8800" b="1" spc="300" dirty="0">
              <a:solidFill>
                <a:schemeClr val="tx1">
                  <a:lumMod val="95000"/>
                  <a:lumOff val="5000"/>
                </a:schemeClr>
              </a:solidFill>
              <a:latin typeface="微软雅黑" panose="020B0503020204020204" charset="-122"/>
              <a:ea typeface="微软雅黑" panose="020B0503020204020204" charset="-122"/>
            </a:endParaRPr>
          </a:p>
        </p:txBody>
      </p:sp>
      <p:pic>
        <p:nvPicPr>
          <p:cNvPr id="12" name="图片 1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30788" y="3484698"/>
            <a:ext cx="2350767" cy="1540389"/>
          </a:xfrm>
          <a:prstGeom prst="rect">
            <a:avLst/>
          </a:prstGeom>
        </p:spPr>
      </p:pic>
      <p:grpSp>
        <p:nvGrpSpPr>
          <p:cNvPr id="68" name="Group 256"/>
          <p:cNvGrpSpPr>
            <a:grpSpLocks noChangeAspect="1"/>
          </p:cNvGrpSpPr>
          <p:nvPr/>
        </p:nvGrpSpPr>
        <p:grpSpPr bwMode="auto">
          <a:xfrm>
            <a:off x="993214" y="2489441"/>
            <a:ext cx="651721" cy="1180715"/>
            <a:chOff x="1972" y="1052"/>
            <a:chExt cx="616" cy="1116"/>
          </a:xfrm>
          <a:solidFill>
            <a:schemeClr val="tx1">
              <a:lumMod val="95000"/>
              <a:lumOff val="5000"/>
            </a:schemeClr>
          </a:solidFill>
        </p:grpSpPr>
        <p:sp>
          <p:nvSpPr>
            <p:cNvPr id="69" name="Freeform 257"/>
            <p:cNvSpPr>
              <a:spLocks noEditPoints="1"/>
            </p:cNvSpPr>
            <p:nvPr/>
          </p:nvSpPr>
          <p:spPr bwMode="auto">
            <a:xfrm>
              <a:off x="2161" y="1160"/>
              <a:ext cx="288" cy="287"/>
            </a:xfrm>
            <a:custGeom>
              <a:avLst/>
              <a:gdLst>
                <a:gd name="T0" fmla="*/ 0 w 114"/>
                <a:gd name="T1" fmla="*/ 57 h 114"/>
                <a:gd name="T2" fmla="*/ 55 w 114"/>
                <a:gd name="T3" fmla="*/ 0 h 114"/>
                <a:gd name="T4" fmla="*/ 55 w 114"/>
                <a:gd name="T5" fmla="*/ 0 h 114"/>
                <a:gd name="T6" fmla="*/ 114 w 114"/>
                <a:gd name="T7" fmla="*/ 57 h 114"/>
                <a:gd name="T8" fmla="*/ 114 w 114"/>
                <a:gd name="T9" fmla="*/ 57 h 114"/>
                <a:gd name="T10" fmla="*/ 55 w 114"/>
                <a:gd name="T11" fmla="*/ 114 h 114"/>
                <a:gd name="T12" fmla="*/ 55 w 114"/>
                <a:gd name="T13" fmla="*/ 114 h 114"/>
                <a:gd name="T14" fmla="*/ 0 w 114"/>
                <a:gd name="T15" fmla="*/ 57 h 114"/>
                <a:gd name="T16" fmla="*/ 4 w 114"/>
                <a:gd name="T17" fmla="*/ 57 h 114"/>
                <a:gd name="T18" fmla="*/ 55 w 114"/>
                <a:gd name="T19" fmla="*/ 110 h 114"/>
                <a:gd name="T20" fmla="*/ 55 w 114"/>
                <a:gd name="T21" fmla="*/ 110 h 114"/>
                <a:gd name="T22" fmla="*/ 110 w 114"/>
                <a:gd name="T23" fmla="*/ 57 h 114"/>
                <a:gd name="T24" fmla="*/ 110 w 114"/>
                <a:gd name="T25" fmla="*/ 57 h 114"/>
                <a:gd name="T26" fmla="*/ 55 w 114"/>
                <a:gd name="T27" fmla="*/ 4 h 114"/>
                <a:gd name="T28" fmla="*/ 55 w 114"/>
                <a:gd name="T29" fmla="*/ 4 h 114"/>
                <a:gd name="T30" fmla="*/ 4 w 114"/>
                <a:gd name="T31"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114">
                  <a:moveTo>
                    <a:pt x="0" y="57"/>
                  </a:moveTo>
                  <a:cubicBezTo>
                    <a:pt x="0" y="26"/>
                    <a:pt x="25" y="0"/>
                    <a:pt x="55" y="0"/>
                  </a:cubicBezTo>
                  <a:cubicBezTo>
                    <a:pt x="55" y="0"/>
                    <a:pt x="55" y="0"/>
                    <a:pt x="55" y="0"/>
                  </a:cubicBezTo>
                  <a:cubicBezTo>
                    <a:pt x="86" y="1"/>
                    <a:pt x="114" y="26"/>
                    <a:pt x="114" y="57"/>
                  </a:cubicBezTo>
                  <a:cubicBezTo>
                    <a:pt x="114" y="57"/>
                    <a:pt x="114" y="57"/>
                    <a:pt x="114" y="57"/>
                  </a:cubicBezTo>
                  <a:cubicBezTo>
                    <a:pt x="114" y="89"/>
                    <a:pt x="86" y="114"/>
                    <a:pt x="55" y="114"/>
                  </a:cubicBezTo>
                  <a:cubicBezTo>
                    <a:pt x="55" y="114"/>
                    <a:pt x="55" y="114"/>
                    <a:pt x="55" y="114"/>
                  </a:cubicBezTo>
                  <a:cubicBezTo>
                    <a:pt x="25" y="114"/>
                    <a:pt x="0" y="89"/>
                    <a:pt x="0" y="57"/>
                  </a:cubicBezTo>
                  <a:close/>
                  <a:moveTo>
                    <a:pt x="4" y="57"/>
                  </a:moveTo>
                  <a:cubicBezTo>
                    <a:pt x="4" y="87"/>
                    <a:pt x="27" y="110"/>
                    <a:pt x="55" y="110"/>
                  </a:cubicBezTo>
                  <a:cubicBezTo>
                    <a:pt x="55" y="110"/>
                    <a:pt x="55" y="110"/>
                    <a:pt x="55" y="110"/>
                  </a:cubicBezTo>
                  <a:cubicBezTo>
                    <a:pt x="84" y="110"/>
                    <a:pt x="110" y="87"/>
                    <a:pt x="110" y="57"/>
                  </a:cubicBezTo>
                  <a:cubicBezTo>
                    <a:pt x="110" y="57"/>
                    <a:pt x="110" y="57"/>
                    <a:pt x="110" y="57"/>
                  </a:cubicBezTo>
                  <a:cubicBezTo>
                    <a:pt x="110" y="28"/>
                    <a:pt x="84" y="5"/>
                    <a:pt x="55" y="4"/>
                  </a:cubicBezTo>
                  <a:cubicBezTo>
                    <a:pt x="55" y="4"/>
                    <a:pt x="55" y="4"/>
                    <a:pt x="55" y="4"/>
                  </a:cubicBezTo>
                  <a:cubicBezTo>
                    <a:pt x="27" y="5"/>
                    <a:pt x="4" y="28"/>
                    <a:pt x="4"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58"/>
            <p:cNvSpPr>
              <a:spLocks noEditPoints="1"/>
            </p:cNvSpPr>
            <p:nvPr/>
          </p:nvSpPr>
          <p:spPr bwMode="auto">
            <a:xfrm>
              <a:off x="2156" y="1155"/>
              <a:ext cx="298" cy="297"/>
            </a:xfrm>
            <a:custGeom>
              <a:avLst/>
              <a:gdLst>
                <a:gd name="T0" fmla="*/ 0 w 118"/>
                <a:gd name="T1" fmla="*/ 59 h 118"/>
                <a:gd name="T2" fmla="*/ 2 w 118"/>
                <a:gd name="T3" fmla="*/ 59 h 118"/>
                <a:gd name="T4" fmla="*/ 0 w 118"/>
                <a:gd name="T5" fmla="*/ 59 h 118"/>
                <a:gd name="T6" fmla="*/ 57 w 118"/>
                <a:gd name="T7" fmla="*/ 0 h 118"/>
                <a:gd name="T8" fmla="*/ 57 w 118"/>
                <a:gd name="T9" fmla="*/ 0 h 118"/>
                <a:gd name="T10" fmla="*/ 118 w 118"/>
                <a:gd name="T11" fmla="*/ 59 h 118"/>
                <a:gd name="T12" fmla="*/ 118 w 118"/>
                <a:gd name="T13" fmla="*/ 59 h 118"/>
                <a:gd name="T14" fmla="*/ 57 w 118"/>
                <a:gd name="T15" fmla="*/ 118 h 118"/>
                <a:gd name="T16" fmla="*/ 57 w 118"/>
                <a:gd name="T17" fmla="*/ 118 h 118"/>
                <a:gd name="T18" fmla="*/ 0 w 118"/>
                <a:gd name="T19" fmla="*/ 59 h 118"/>
                <a:gd name="T20" fmla="*/ 57 w 118"/>
                <a:gd name="T21" fmla="*/ 114 h 118"/>
                <a:gd name="T22" fmla="*/ 114 w 118"/>
                <a:gd name="T23" fmla="*/ 59 h 118"/>
                <a:gd name="T24" fmla="*/ 114 w 118"/>
                <a:gd name="T25" fmla="*/ 59 h 118"/>
                <a:gd name="T26" fmla="*/ 57 w 118"/>
                <a:gd name="T27" fmla="*/ 4 h 118"/>
                <a:gd name="T28" fmla="*/ 57 w 118"/>
                <a:gd name="T29" fmla="*/ 4 h 118"/>
                <a:gd name="T30" fmla="*/ 19 w 118"/>
                <a:gd name="T31" fmla="*/ 21 h 118"/>
                <a:gd name="T32" fmla="*/ 19 w 118"/>
                <a:gd name="T33" fmla="*/ 21 h 118"/>
                <a:gd name="T34" fmla="*/ 57 w 118"/>
                <a:gd name="T35" fmla="*/ 4 h 118"/>
                <a:gd name="T36" fmla="*/ 57 w 118"/>
                <a:gd name="T37" fmla="*/ 4 h 118"/>
                <a:gd name="T38" fmla="*/ 114 w 118"/>
                <a:gd name="T39" fmla="*/ 59 h 118"/>
                <a:gd name="T40" fmla="*/ 114 w 118"/>
                <a:gd name="T41" fmla="*/ 59 h 118"/>
                <a:gd name="T42" fmla="*/ 57 w 118"/>
                <a:gd name="T43" fmla="*/ 114 h 118"/>
                <a:gd name="T44" fmla="*/ 57 w 118"/>
                <a:gd name="T45" fmla="*/ 114 h 118"/>
                <a:gd name="T46" fmla="*/ 17 w 118"/>
                <a:gd name="T47" fmla="*/ 96 h 118"/>
                <a:gd name="T48" fmla="*/ 17 w 118"/>
                <a:gd name="T49" fmla="*/ 96 h 118"/>
                <a:gd name="T50" fmla="*/ 57 w 118"/>
                <a:gd name="T51" fmla="*/ 114 h 118"/>
                <a:gd name="T52" fmla="*/ 57 w 118"/>
                <a:gd name="T53" fmla="*/ 110 h 118"/>
                <a:gd name="T54" fmla="*/ 110 w 118"/>
                <a:gd name="T55" fmla="*/ 59 h 118"/>
                <a:gd name="T56" fmla="*/ 110 w 118"/>
                <a:gd name="T57" fmla="*/ 59 h 118"/>
                <a:gd name="T58" fmla="*/ 57 w 118"/>
                <a:gd name="T59" fmla="*/ 8 h 118"/>
                <a:gd name="T60" fmla="*/ 57 w 118"/>
                <a:gd name="T61" fmla="*/ 8 h 118"/>
                <a:gd name="T62" fmla="*/ 8 w 118"/>
                <a:gd name="T63" fmla="*/ 59 h 118"/>
                <a:gd name="T64" fmla="*/ 8 w 118"/>
                <a:gd name="T65" fmla="*/ 59 h 118"/>
                <a:gd name="T66" fmla="*/ 57 w 118"/>
                <a:gd name="T67" fmla="*/ 110 h 118"/>
                <a:gd name="T68" fmla="*/ 4 w 118"/>
                <a:gd name="T69" fmla="*/ 64 h 118"/>
                <a:gd name="T70" fmla="*/ 4 w 118"/>
                <a:gd name="T71" fmla="*/ 59 h 118"/>
                <a:gd name="T72" fmla="*/ 4 w 118"/>
                <a:gd name="T73" fmla="*/ 59 h 118"/>
                <a:gd name="T74" fmla="*/ 6 w 118"/>
                <a:gd name="T75" fmla="*/ 59 h 118"/>
                <a:gd name="T76" fmla="*/ 4 w 118"/>
                <a:gd name="T77" fmla="*/ 59 h 118"/>
                <a:gd name="T78" fmla="*/ 4 w 118"/>
                <a:gd name="T79" fmla="*/ 55 h 118"/>
                <a:gd name="T80" fmla="*/ 4 w 118"/>
                <a:gd name="T81" fmla="*/ 55 h 118"/>
                <a:gd name="T82" fmla="*/ 4 w 118"/>
                <a:gd name="T83" fmla="*/ 59 h 118"/>
                <a:gd name="T84" fmla="*/ 4 w 118"/>
                <a:gd name="T85" fmla="*/ 59 h 118"/>
                <a:gd name="T86" fmla="*/ 4 w 118"/>
                <a:gd name="T87" fmla="*/ 6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 h="118">
                  <a:moveTo>
                    <a:pt x="0" y="59"/>
                  </a:moveTo>
                  <a:cubicBezTo>
                    <a:pt x="2" y="59"/>
                    <a:pt x="2" y="59"/>
                    <a:pt x="2" y="59"/>
                  </a:cubicBezTo>
                  <a:cubicBezTo>
                    <a:pt x="0" y="59"/>
                    <a:pt x="0" y="59"/>
                    <a:pt x="0" y="59"/>
                  </a:cubicBezTo>
                  <a:cubicBezTo>
                    <a:pt x="0" y="27"/>
                    <a:pt x="26" y="0"/>
                    <a:pt x="57" y="0"/>
                  </a:cubicBezTo>
                  <a:cubicBezTo>
                    <a:pt x="57" y="0"/>
                    <a:pt x="57" y="0"/>
                    <a:pt x="57" y="0"/>
                  </a:cubicBezTo>
                  <a:cubicBezTo>
                    <a:pt x="89" y="1"/>
                    <a:pt x="118" y="27"/>
                    <a:pt x="118" y="59"/>
                  </a:cubicBezTo>
                  <a:cubicBezTo>
                    <a:pt x="118" y="59"/>
                    <a:pt x="118" y="59"/>
                    <a:pt x="118" y="59"/>
                  </a:cubicBezTo>
                  <a:cubicBezTo>
                    <a:pt x="118" y="92"/>
                    <a:pt x="89" y="118"/>
                    <a:pt x="57" y="118"/>
                  </a:cubicBezTo>
                  <a:cubicBezTo>
                    <a:pt x="57" y="118"/>
                    <a:pt x="57" y="118"/>
                    <a:pt x="57" y="118"/>
                  </a:cubicBezTo>
                  <a:cubicBezTo>
                    <a:pt x="26" y="118"/>
                    <a:pt x="0" y="92"/>
                    <a:pt x="0" y="59"/>
                  </a:cubicBezTo>
                  <a:close/>
                  <a:moveTo>
                    <a:pt x="57" y="114"/>
                  </a:moveTo>
                  <a:cubicBezTo>
                    <a:pt x="87" y="114"/>
                    <a:pt x="114" y="90"/>
                    <a:pt x="114" y="59"/>
                  </a:cubicBezTo>
                  <a:cubicBezTo>
                    <a:pt x="114" y="59"/>
                    <a:pt x="114" y="59"/>
                    <a:pt x="114" y="59"/>
                  </a:cubicBezTo>
                  <a:cubicBezTo>
                    <a:pt x="114" y="29"/>
                    <a:pt x="87" y="4"/>
                    <a:pt x="57" y="4"/>
                  </a:cubicBezTo>
                  <a:cubicBezTo>
                    <a:pt x="57" y="4"/>
                    <a:pt x="57" y="4"/>
                    <a:pt x="57" y="4"/>
                  </a:cubicBezTo>
                  <a:cubicBezTo>
                    <a:pt x="42" y="4"/>
                    <a:pt x="29" y="11"/>
                    <a:pt x="19" y="21"/>
                  </a:cubicBezTo>
                  <a:cubicBezTo>
                    <a:pt x="19" y="21"/>
                    <a:pt x="19" y="21"/>
                    <a:pt x="19" y="21"/>
                  </a:cubicBezTo>
                  <a:cubicBezTo>
                    <a:pt x="29" y="11"/>
                    <a:pt x="42" y="5"/>
                    <a:pt x="57" y="4"/>
                  </a:cubicBezTo>
                  <a:cubicBezTo>
                    <a:pt x="57" y="4"/>
                    <a:pt x="57" y="4"/>
                    <a:pt x="57" y="4"/>
                  </a:cubicBezTo>
                  <a:cubicBezTo>
                    <a:pt x="87" y="5"/>
                    <a:pt x="114" y="29"/>
                    <a:pt x="114" y="59"/>
                  </a:cubicBezTo>
                  <a:cubicBezTo>
                    <a:pt x="114" y="59"/>
                    <a:pt x="114" y="59"/>
                    <a:pt x="114" y="59"/>
                  </a:cubicBezTo>
                  <a:cubicBezTo>
                    <a:pt x="114" y="90"/>
                    <a:pt x="87" y="114"/>
                    <a:pt x="57" y="114"/>
                  </a:cubicBezTo>
                  <a:cubicBezTo>
                    <a:pt x="57" y="114"/>
                    <a:pt x="57" y="114"/>
                    <a:pt x="57" y="114"/>
                  </a:cubicBezTo>
                  <a:cubicBezTo>
                    <a:pt x="41" y="114"/>
                    <a:pt x="27" y="107"/>
                    <a:pt x="17" y="96"/>
                  </a:cubicBezTo>
                  <a:cubicBezTo>
                    <a:pt x="17" y="96"/>
                    <a:pt x="17" y="96"/>
                    <a:pt x="17" y="96"/>
                  </a:cubicBezTo>
                  <a:cubicBezTo>
                    <a:pt x="27" y="107"/>
                    <a:pt x="41" y="114"/>
                    <a:pt x="57" y="114"/>
                  </a:cubicBezTo>
                  <a:close/>
                  <a:moveTo>
                    <a:pt x="57" y="110"/>
                  </a:moveTo>
                  <a:cubicBezTo>
                    <a:pt x="84" y="110"/>
                    <a:pt x="110" y="87"/>
                    <a:pt x="110" y="59"/>
                  </a:cubicBezTo>
                  <a:cubicBezTo>
                    <a:pt x="110" y="59"/>
                    <a:pt x="110" y="59"/>
                    <a:pt x="110" y="59"/>
                  </a:cubicBezTo>
                  <a:cubicBezTo>
                    <a:pt x="110" y="32"/>
                    <a:pt x="84" y="8"/>
                    <a:pt x="57" y="8"/>
                  </a:cubicBezTo>
                  <a:cubicBezTo>
                    <a:pt x="57" y="8"/>
                    <a:pt x="57" y="8"/>
                    <a:pt x="57" y="8"/>
                  </a:cubicBezTo>
                  <a:cubicBezTo>
                    <a:pt x="30" y="9"/>
                    <a:pt x="8" y="31"/>
                    <a:pt x="8" y="59"/>
                  </a:cubicBezTo>
                  <a:cubicBezTo>
                    <a:pt x="8" y="59"/>
                    <a:pt x="8" y="59"/>
                    <a:pt x="8" y="59"/>
                  </a:cubicBezTo>
                  <a:cubicBezTo>
                    <a:pt x="8" y="88"/>
                    <a:pt x="30" y="110"/>
                    <a:pt x="57" y="110"/>
                  </a:cubicBezTo>
                  <a:close/>
                  <a:moveTo>
                    <a:pt x="4" y="64"/>
                  </a:moveTo>
                  <a:cubicBezTo>
                    <a:pt x="4" y="62"/>
                    <a:pt x="4" y="61"/>
                    <a:pt x="4" y="59"/>
                  </a:cubicBezTo>
                  <a:cubicBezTo>
                    <a:pt x="4" y="59"/>
                    <a:pt x="4" y="59"/>
                    <a:pt x="4" y="59"/>
                  </a:cubicBezTo>
                  <a:cubicBezTo>
                    <a:pt x="6" y="59"/>
                    <a:pt x="6" y="59"/>
                    <a:pt x="6" y="59"/>
                  </a:cubicBezTo>
                  <a:cubicBezTo>
                    <a:pt x="4" y="59"/>
                    <a:pt x="4" y="59"/>
                    <a:pt x="4" y="59"/>
                  </a:cubicBezTo>
                  <a:cubicBezTo>
                    <a:pt x="4" y="58"/>
                    <a:pt x="4" y="57"/>
                    <a:pt x="4" y="55"/>
                  </a:cubicBezTo>
                  <a:cubicBezTo>
                    <a:pt x="4" y="55"/>
                    <a:pt x="4" y="55"/>
                    <a:pt x="4" y="55"/>
                  </a:cubicBezTo>
                  <a:cubicBezTo>
                    <a:pt x="4" y="57"/>
                    <a:pt x="4" y="58"/>
                    <a:pt x="4" y="59"/>
                  </a:cubicBezTo>
                  <a:cubicBezTo>
                    <a:pt x="4" y="59"/>
                    <a:pt x="4" y="59"/>
                    <a:pt x="4" y="59"/>
                  </a:cubicBezTo>
                  <a:cubicBezTo>
                    <a:pt x="4" y="61"/>
                    <a:pt x="4" y="62"/>
                    <a:pt x="4"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59"/>
            <p:cNvSpPr>
              <a:spLocks noEditPoints="1"/>
            </p:cNvSpPr>
            <p:nvPr/>
          </p:nvSpPr>
          <p:spPr bwMode="auto">
            <a:xfrm>
              <a:off x="2212" y="1291"/>
              <a:ext cx="161" cy="75"/>
            </a:xfrm>
            <a:custGeom>
              <a:avLst/>
              <a:gdLst>
                <a:gd name="T0" fmla="*/ 0 w 64"/>
                <a:gd name="T1" fmla="*/ 10 h 30"/>
                <a:gd name="T2" fmla="*/ 3 w 64"/>
                <a:gd name="T3" fmla="*/ 8 h 30"/>
                <a:gd name="T4" fmla="*/ 11 w 64"/>
                <a:gd name="T5" fmla="*/ 17 h 30"/>
                <a:gd name="T6" fmla="*/ 11 w 64"/>
                <a:gd name="T7" fmla="*/ 17 h 30"/>
                <a:gd name="T8" fmla="*/ 31 w 64"/>
                <a:gd name="T9" fmla="*/ 26 h 30"/>
                <a:gd name="T10" fmla="*/ 31 w 64"/>
                <a:gd name="T11" fmla="*/ 26 h 30"/>
                <a:gd name="T12" fmla="*/ 35 w 64"/>
                <a:gd name="T13" fmla="*/ 25 h 30"/>
                <a:gd name="T14" fmla="*/ 35 w 64"/>
                <a:gd name="T15" fmla="*/ 25 h 30"/>
                <a:gd name="T16" fmla="*/ 54 w 64"/>
                <a:gd name="T17" fmla="*/ 11 h 30"/>
                <a:gd name="T18" fmla="*/ 54 w 64"/>
                <a:gd name="T19" fmla="*/ 11 h 30"/>
                <a:gd name="T20" fmla="*/ 60 w 64"/>
                <a:gd name="T21" fmla="*/ 0 h 30"/>
                <a:gd name="T22" fmla="*/ 60 w 64"/>
                <a:gd name="T23" fmla="*/ 0 h 30"/>
                <a:gd name="T24" fmla="*/ 64 w 64"/>
                <a:gd name="T25" fmla="*/ 1 h 30"/>
                <a:gd name="T26" fmla="*/ 36 w 64"/>
                <a:gd name="T27" fmla="*/ 29 h 30"/>
                <a:gd name="T28" fmla="*/ 36 w 64"/>
                <a:gd name="T29" fmla="*/ 29 h 30"/>
                <a:gd name="T30" fmla="*/ 31 w 64"/>
                <a:gd name="T31" fmla="*/ 30 h 30"/>
                <a:gd name="T32" fmla="*/ 31 w 64"/>
                <a:gd name="T33" fmla="*/ 30 h 30"/>
                <a:gd name="T34" fmla="*/ 0 w 64"/>
                <a:gd name="T35" fmla="*/ 10 h 30"/>
                <a:gd name="T36" fmla="*/ 0 w 64"/>
                <a:gd name="T37" fmla="*/ 10 h 30"/>
                <a:gd name="T38" fmla="*/ 0 w 64"/>
                <a:gd name="T39" fmla="*/ 10 h 30"/>
                <a:gd name="T40" fmla="*/ 0 w 64"/>
                <a:gd name="T41" fmla="*/ 10 h 30"/>
                <a:gd name="T42" fmla="*/ 0 w 64"/>
                <a:gd name="T43" fmla="*/ 10 h 30"/>
                <a:gd name="T44" fmla="*/ 0 w 64"/>
                <a:gd name="T4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30">
                  <a:moveTo>
                    <a:pt x="0" y="10"/>
                  </a:moveTo>
                  <a:cubicBezTo>
                    <a:pt x="3" y="8"/>
                    <a:pt x="3" y="8"/>
                    <a:pt x="3" y="8"/>
                  </a:cubicBezTo>
                  <a:cubicBezTo>
                    <a:pt x="3" y="8"/>
                    <a:pt x="6" y="12"/>
                    <a:pt x="11" y="17"/>
                  </a:cubicBezTo>
                  <a:cubicBezTo>
                    <a:pt x="11" y="17"/>
                    <a:pt x="11" y="17"/>
                    <a:pt x="11" y="17"/>
                  </a:cubicBezTo>
                  <a:cubicBezTo>
                    <a:pt x="16" y="21"/>
                    <a:pt x="23" y="26"/>
                    <a:pt x="31" y="26"/>
                  </a:cubicBezTo>
                  <a:cubicBezTo>
                    <a:pt x="31" y="26"/>
                    <a:pt x="31" y="26"/>
                    <a:pt x="31" y="26"/>
                  </a:cubicBezTo>
                  <a:cubicBezTo>
                    <a:pt x="32" y="26"/>
                    <a:pt x="34" y="25"/>
                    <a:pt x="35" y="25"/>
                  </a:cubicBezTo>
                  <a:cubicBezTo>
                    <a:pt x="35" y="25"/>
                    <a:pt x="35" y="25"/>
                    <a:pt x="35" y="25"/>
                  </a:cubicBezTo>
                  <a:cubicBezTo>
                    <a:pt x="44" y="24"/>
                    <a:pt x="50" y="17"/>
                    <a:pt x="54" y="11"/>
                  </a:cubicBezTo>
                  <a:cubicBezTo>
                    <a:pt x="54" y="11"/>
                    <a:pt x="54" y="11"/>
                    <a:pt x="54" y="11"/>
                  </a:cubicBezTo>
                  <a:cubicBezTo>
                    <a:pt x="58" y="5"/>
                    <a:pt x="60" y="0"/>
                    <a:pt x="60" y="0"/>
                  </a:cubicBezTo>
                  <a:cubicBezTo>
                    <a:pt x="60" y="0"/>
                    <a:pt x="60" y="0"/>
                    <a:pt x="60" y="0"/>
                  </a:cubicBezTo>
                  <a:cubicBezTo>
                    <a:pt x="64" y="1"/>
                    <a:pt x="64" y="1"/>
                    <a:pt x="64" y="1"/>
                  </a:cubicBezTo>
                  <a:cubicBezTo>
                    <a:pt x="64" y="1"/>
                    <a:pt x="56" y="25"/>
                    <a:pt x="36" y="29"/>
                  </a:cubicBezTo>
                  <a:cubicBezTo>
                    <a:pt x="36" y="29"/>
                    <a:pt x="36" y="29"/>
                    <a:pt x="36" y="29"/>
                  </a:cubicBezTo>
                  <a:cubicBezTo>
                    <a:pt x="34" y="29"/>
                    <a:pt x="32" y="30"/>
                    <a:pt x="31" y="30"/>
                  </a:cubicBezTo>
                  <a:cubicBezTo>
                    <a:pt x="31" y="30"/>
                    <a:pt x="31" y="30"/>
                    <a:pt x="31" y="30"/>
                  </a:cubicBezTo>
                  <a:cubicBezTo>
                    <a:pt x="13" y="29"/>
                    <a:pt x="0" y="10"/>
                    <a:pt x="0" y="10"/>
                  </a:cubicBezTo>
                  <a:close/>
                  <a:moveTo>
                    <a:pt x="0" y="10"/>
                  </a:moveTo>
                  <a:cubicBezTo>
                    <a:pt x="0" y="10"/>
                    <a:pt x="0" y="10"/>
                    <a:pt x="0" y="10"/>
                  </a:cubicBezTo>
                  <a:cubicBezTo>
                    <a:pt x="0" y="10"/>
                    <a:pt x="0" y="10"/>
                    <a:pt x="0" y="10"/>
                  </a:cubicBezTo>
                  <a:cubicBezTo>
                    <a:pt x="0" y="10"/>
                    <a:pt x="0" y="10"/>
                    <a:pt x="0" y="10"/>
                  </a:cubicBezTo>
                  <a:cubicBezTo>
                    <a:pt x="0" y="10"/>
                    <a:pt x="0" y="10"/>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60"/>
            <p:cNvSpPr>
              <a:spLocks noEditPoints="1"/>
            </p:cNvSpPr>
            <p:nvPr/>
          </p:nvSpPr>
          <p:spPr bwMode="auto">
            <a:xfrm>
              <a:off x="2204" y="1283"/>
              <a:ext cx="180" cy="88"/>
            </a:xfrm>
            <a:custGeom>
              <a:avLst/>
              <a:gdLst>
                <a:gd name="T0" fmla="*/ 0 w 71"/>
                <a:gd name="T1" fmla="*/ 13 h 35"/>
                <a:gd name="T2" fmla="*/ 6 w 71"/>
                <a:gd name="T3" fmla="*/ 9 h 35"/>
                <a:gd name="T4" fmla="*/ 7 w 71"/>
                <a:gd name="T5" fmla="*/ 9 h 35"/>
                <a:gd name="T6" fmla="*/ 8 w 71"/>
                <a:gd name="T7" fmla="*/ 9 h 35"/>
                <a:gd name="T8" fmla="*/ 8 w 71"/>
                <a:gd name="T9" fmla="*/ 9 h 35"/>
                <a:gd name="T10" fmla="*/ 8 w 71"/>
                <a:gd name="T11" fmla="*/ 9 h 35"/>
                <a:gd name="T12" fmla="*/ 8 w 71"/>
                <a:gd name="T13" fmla="*/ 9 h 35"/>
                <a:gd name="T14" fmla="*/ 8 w 71"/>
                <a:gd name="T15" fmla="*/ 9 h 35"/>
                <a:gd name="T16" fmla="*/ 8 w 71"/>
                <a:gd name="T17" fmla="*/ 10 h 35"/>
                <a:gd name="T18" fmla="*/ 8 w 71"/>
                <a:gd name="T19" fmla="*/ 10 h 35"/>
                <a:gd name="T20" fmla="*/ 9 w 71"/>
                <a:gd name="T21" fmla="*/ 10 h 35"/>
                <a:gd name="T22" fmla="*/ 10 w 71"/>
                <a:gd name="T23" fmla="*/ 12 h 35"/>
                <a:gd name="T24" fmla="*/ 16 w 71"/>
                <a:gd name="T25" fmla="*/ 18 h 35"/>
                <a:gd name="T26" fmla="*/ 34 w 71"/>
                <a:gd name="T27" fmla="*/ 27 h 35"/>
                <a:gd name="T28" fmla="*/ 34 w 71"/>
                <a:gd name="T29" fmla="*/ 27 h 35"/>
                <a:gd name="T30" fmla="*/ 34 w 71"/>
                <a:gd name="T31" fmla="*/ 27 h 35"/>
                <a:gd name="T32" fmla="*/ 37 w 71"/>
                <a:gd name="T33" fmla="*/ 26 h 35"/>
                <a:gd name="T34" fmla="*/ 55 w 71"/>
                <a:gd name="T35" fmla="*/ 13 h 35"/>
                <a:gd name="T36" fmla="*/ 61 w 71"/>
                <a:gd name="T37" fmla="*/ 2 h 35"/>
                <a:gd name="T38" fmla="*/ 61 w 71"/>
                <a:gd name="T39" fmla="*/ 0 h 35"/>
                <a:gd name="T40" fmla="*/ 68 w 71"/>
                <a:gd name="T41" fmla="*/ 5 h 35"/>
                <a:gd name="T42" fmla="*/ 68 w 71"/>
                <a:gd name="T43" fmla="*/ 6 h 35"/>
                <a:gd name="T44" fmla="*/ 67 w 71"/>
                <a:gd name="T45" fmla="*/ 8 h 35"/>
                <a:gd name="T46" fmla="*/ 62 w 71"/>
                <a:gd name="T47" fmla="*/ 18 h 35"/>
                <a:gd name="T48" fmla="*/ 39 w 71"/>
                <a:gd name="T49" fmla="*/ 34 h 35"/>
                <a:gd name="T50" fmla="*/ 34 w 71"/>
                <a:gd name="T51" fmla="*/ 35 h 35"/>
                <a:gd name="T52" fmla="*/ 34 w 71"/>
                <a:gd name="T53" fmla="*/ 31 h 35"/>
                <a:gd name="T54" fmla="*/ 36 w 71"/>
                <a:gd name="T55" fmla="*/ 30 h 35"/>
                <a:gd name="T56" fmla="*/ 33 w 71"/>
                <a:gd name="T57" fmla="*/ 31 h 35"/>
                <a:gd name="T58" fmla="*/ 33 w 71"/>
                <a:gd name="T59" fmla="*/ 31 h 35"/>
                <a:gd name="T60" fmla="*/ 33 w 71"/>
                <a:gd name="T61" fmla="*/ 31 h 35"/>
                <a:gd name="T62" fmla="*/ 21 w 71"/>
                <a:gd name="T63" fmla="*/ 27 h 35"/>
                <a:gd name="T64" fmla="*/ 13 w 71"/>
                <a:gd name="T65" fmla="*/ 21 h 35"/>
                <a:gd name="T66" fmla="*/ 9 w 71"/>
                <a:gd name="T67" fmla="*/ 17 h 35"/>
                <a:gd name="T68" fmla="*/ 13 w 71"/>
                <a:gd name="T69" fmla="*/ 21 h 35"/>
                <a:gd name="T70" fmla="*/ 55 w 71"/>
                <a:gd name="T71" fmla="*/ 20 h 35"/>
                <a:gd name="T72" fmla="*/ 55 w 71"/>
                <a:gd name="T73" fmla="*/ 20 h 35"/>
                <a:gd name="T74" fmla="*/ 55 w 71"/>
                <a:gd name="T75" fmla="*/ 20 h 35"/>
                <a:gd name="T76" fmla="*/ 61 w 71"/>
                <a:gd name="T77" fmla="*/ 12 h 35"/>
                <a:gd name="T78" fmla="*/ 59 w 71"/>
                <a:gd name="T79" fmla="*/ 15 h 35"/>
                <a:gd name="T80" fmla="*/ 3 w 71"/>
                <a:gd name="T81" fmla="*/ 13 h 35"/>
                <a:gd name="T82" fmla="*/ 3 w 71"/>
                <a:gd name="T83" fmla="*/ 13 h 35"/>
                <a:gd name="T84" fmla="*/ 2 w 71"/>
                <a:gd name="T85" fmla="*/ 14 h 35"/>
                <a:gd name="T86" fmla="*/ 2 w 71"/>
                <a:gd name="T87" fmla="*/ 14 h 35"/>
                <a:gd name="T88" fmla="*/ 5 w 71"/>
                <a:gd name="T89" fmla="*/ 11 h 35"/>
                <a:gd name="T90" fmla="*/ 5 w 71"/>
                <a:gd name="T91" fmla="*/ 12 h 35"/>
                <a:gd name="T92" fmla="*/ 5 w 71"/>
                <a:gd name="T93"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5">
                  <a:moveTo>
                    <a:pt x="2" y="14"/>
                  </a:moveTo>
                  <a:cubicBezTo>
                    <a:pt x="0" y="13"/>
                    <a:pt x="0" y="13"/>
                    <a:pt x="0" y="13"/>
                  </a:cubicBezTo>
                  <a:cubicBezTo>
                    <a:pt x="5" y="9"/>
                    <a:pt x="5" y="9"/>
                    <a:pt x="5" y="9"/>
                  </a:cubicBezTo>
                  <a:cubicBezTo>
                    <a:pt x="6" y="9"/>
                    <a:pt x="6" y="9"/>
                    <a:pt x="6" y="9"/>
                  </a:cubicBezTo>
                  <a:cubicBezTo>
                    <a:pt x="6" y="9"/>
                    <a:pt x="6" y="9"/>
                    <a:pt x="6" y="9"/>
                  </a:cubicBezTo>
                  <a:cubicBezTo>
                    <a:pt x="7" y="9"/>
                    <a:pt x="7" y="9"/>
                    <a:pt x="7" y="9"/>
                  </a:cubicBezTo>
                  <a:cubicBezTo>
                    <a:pt x="7" y="9"/>
                    <a:pt x="7" y="9"/>
                    <a:pt x="7"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9"/>
                    <a:pt x="8" y="9"/>
                  </a:cubicBezTo>
                  <a:cubicBezTo>
                    <a:pt x="8" y="9"/>
                    <a:pt x="8" y="10"/>
                    <a:pt x="8" y="10"/>
                  </a:cubicBezTo>
                  <a:cubicBezTo>
                    <a:pt x="8" y="10"/>
                    <a:pt x="8" y="10"/>
                    <a:pt x="8" y="10"/>
                  </a:cubicBezTo>
                  <a:cubicBezTo>
                    <a:pt x="8" y="10"/>
                    <a:pt x="8" y="10"/>
                    <a:pt x="8" y="10"/>
                  </a:cubicBezTo>
                  <a:cubicBezTo>
                    <a:pt x="8" y="10"/>
                    <a:pt x="8" y="10"/>
                    <a:pt x="8" y="10"/>
                  </a:cubicBezTo>
                  <a:cubicBezTo>
                    <a:pt x="8" y="10"/>
                    <a:pt x="8" y="10"/>
                    <a:pt x="9" y="10"/>
                  </a:cubicBezTo>
                  <a:cubicBezTo>
                    <a:pt x="9" y="10"/>
                    <a:pt x="9" y="10"/>
                    <a:pt x="9" y="10"/>
                  </a:cubicBezTo>
                  <a:cubicBezTo>
                    <a:pt x="9" y="11"/>
                    <a:pt x="9" y="11"/>
                    <a:pt x="10" y="12"/>
                  </a:cubicBezTo>
                  <a:cubicBezTo>
                    <a:pt x="10" y="12"/>
                    <a:pt x="10" y="12"/>
                    <a:pt x="10" y="12"/>
                  </a:cubicBezTo>
                  <a:cubicBezTo>
                    <a:pt x="11" y="14"/>
                    <a:pt x="13" y="16"/>
                    <a:pt x="16" y="18"/>
                  </a:cubicBezTo>
                  <a:cubicBezTo>
                    <a:pt x="16" y="18"/>
                    <a:pt x="16" y="18"/>
                    <a:pt x="16" y="18"/>
                  </a:cubicBezTo>
                  <a:cubicBezTo>
                    <a:pt x="21" y="23"/>
                    <a:pt x="27" y="27"/>
                    <a:pt x="34" y="27"/>
                  </a:cubicBezTo>
                  <a:cubicBezTo>
                    <a:pt x="34" y="27"/>
                    <a:pt x="34" y="27"/>
                    <a:pt x="34" y="27"/>
                  </a:cubicBezTo>
                  <a:cubicBezTo>
                    <a:pt x="34" y="27"/>
                    <a:pt x="34" y="27"/>
                    <a:pt x="34" y="27"/>
                  </a:cubicBezTo>
                  <a:cubicBezTo>
                    <a:pt x="34" y="27"/>
                    <a:pt x="34" y="27"/>
                    <a:pt x="34" y="27"/>
                  </a:cubicBezTo>
                  <a:cubicBezTo>
                    <a:pt x="34" y="27"/>
                    <a:pt x="34" y="27"/>
                    <a:pt x="34" y="27"/>
                  </a:cubicBezTo>
                  <a:cubicBezTo>
                    <a:pt x="34" y="27"/>
                    <a:pt x="34" y="27"/>
                    <a:pt x="34" y="27"/>
                  </a:cubicBezTo>
                  <a:cubicBezTo>
                    <a:pt x="35" y="27"/>
                    <a:pt x="36" y="26"/>
                    <a:pt x="37" y="26"/>
                  </a:cubicBezTo>
                  <a:cubicBezTo>
                    <a:pt x="37" y="26"/>
                    <a:pt x="37" y="26"/>
                    <a:pt x="37" y="26"/>
                  </a:cubicBezTo>
                  <a:cubicBezTo>
                    <a:pt x="45" y="25"/>
                    <a:pt x="51" y="19"/>
                    <a:pt x="55" y="13"/>
                  </a:cubicBezTo>
                  <a:cubicBezTo>
                    <a:pt x="55" y="13"/>
                    <a:pt x="55" y="13"/>
                    <a:pt x="55" y="13"/>
                  </a:cubicBezTo>
                  <a:cubicBezTo>
                    <a:pt x="59" y="8"/>
                    <a:pt x="60" y="3"/>
                    <a:pt x="61" y="2"/>
                  </a:cubicBezTo>
                  <a:cubicBezTo>
                    <a:pt x="61" y="2"/>
                    <a:pt x="61" y="2"/>
                    <a:pt x="61" y="2"/>
                  </a:cubicBezTo>
                  <a:cubicBezTo>
                    <a:pt x="61" y="0"/>
                    <a:pt x="61" y="0"/>
                    <a:pt x="61" y="0"/>
                  </a:cubicBezTo>
                  <a:cubicBezTo>
                    <a:pt x="71" y="3"/>
                    <a:pt x="71" y="3"/>
                    <a:pt x="71" y="3"/>
                  </a:cubicBezTo>
                  <a:cubicBezTo>
                    <a:pt x="68" y="5"/>
                    <a:pt x="68" y="5"/>
                    <a:pt x="68" y="5"/>
                  </a:cubicBezTo>
                  <a:cubicBezTo>
                    <a:pt x="68" y="5"/>
                    <a:pt x="68" y="5"/>
                    <a:pt x="68" y="6"/>
                  </a:cubicBezTo>
                  <a:cubicBezTo>
                    <a:pt x="68" y="6"/>
                    <a:pt x="68" y="6"/>
                    <a:pt x="68" y="6"/>
                  </a:cubicBezTo>
                  <a:cubicBezTo>
                    <a:pt x="68" y="6"/>
                    <a:pt x="67" y="7"/>
                    <a:pt x="67" y="8"/>
                  </a:cubicBezTo>
                  <a:cubicBezTo>
                    <a:pt x="67" y="8"/>
                    <a:pt x="67" y="8"/>
                    <a:pt x="67" y="8"/>
                  </a:cubicBezTo>
                  <a:cubicBezTo>
                    <a:pt x="66" y="11"/>
                    <a:pt x="64" y="14"/>
                    <a:pt x="62" y="18"/>
                  </a:cubicBezTo>
                  <a:cubicBezTo>
                    <a:pt x="62" y="18"/>
                    <a:pt x="62" y="18"/>
                    <a:pt x="62" y="18"/>
                  </a:cubicBezTo>
                  <a:cubicBezTo>
                    <a:pt x="57" y="24"/>
                    <a:pt x="50" y="32"/>
                    <a:pt x="39" y="34"/>
                  </a:cubicBezTo>
                  <a:cubicBezTo>
                    <a:pt x="39" y="34"/>
                    <a:pt x="39" y="34"/>
                    <a:pt x="39" y="34"/>
                  </a:cubicBezTo>
                  <a:cubicBezTo>
                    <a:pt x="37" y="34"/>
                    <a:pt x="36" y="35"/>
                    <a:pt x="34" y="35"/>
                  </a:cubicBezTo>
                  <a:cubicBezTo>
                    <a:pt x="34" y="35"/>
                    <a:pt x="34" y="35"/>
                    <a:pt x="34" y="35"/>
                  </a:cubicBezTo>
                  <a:cubicBezTo>
                    <a:pt x="15" y="34"/>
                    <a:pt x="3" y="16"/>
                    <a:pt x="2" y="14"/>
                  </a:cubicBezTo>
                  <a:close/>
                  <a:moveTo>
                    <a:pt x="34" y="31"/>
                  </a:moveTo>
                  <a:cubicBezTo>
                    <a:pt x="35" y="31"/>
                    <a:pt x="35" y="31"/>
                    <a:pt x="36" y="30"/>
                  </a:cubicBezTo>
                  <a:cubicBezTo>
                    <a:pt x="36" y="30"/>
                    <a:pt x="36" y="30"/>
                    <a:pt x="36" y="30"/>
                  </a:cubicBezTo>
                  <a:cubicBezTo>
                    <a:pt x="35" y="31"/>
                    <a:pt x="35" y="31"/>
                    <a:pt x="34" y="31"/>
                  </a:cubicBezTo>
                  <a:close/>
                  <a:moveTo>
                    <a:pt x="33" y="31"/>
                  </a:moveTo>
                  <a:cubicBezTo>
                    <a:pt x="33" y="31"/>
                    <a:pt x="33" y="31"/>
                    <a:pt x="33" y="31"/>
                  </a:cubicBezTo>
                  <a:cubicBezTo>
                    <a:pt x="33" y="31"/>
                    <a:pt x="33" y="31"/>
                    <a:pt x="33" y="31"/>
                  </a:cubicBezTo>
                  <a:cubicBezTo>
                    <a:pt x="33" y="31"/>
                    <a:pt x="33" y="31"/>
                    <a:pt x="33" y="31"/>
                  </a:cubicBezTo>
                  <a:cubicBezTo>
                    <a:pt x="33" y="31"/>
                    <a:pt x="33" y="31"/>
                    <a:pt x="33" y="31"/>
                  </a:cubicBezTo>
                  <a:close/>
                  <a:moveTo>
                    <a:pt x="13" y="21"/>
                  </a:moveTo>
                  <a:cubicBezTo>
                    <a:pt x="15" y="23"/>
                    <a:pt x="18" y="25"/>
                    <a:pt x="21" y="27"/>
                  </a:cubicBezTo>
                  <a:cubicBezTo>
                    <a:pt x="21" y="27"/>
                    <a:pt x="21" y="27"/>
                    <a:pt x="21" y="27"/>
                  </a:cubicBezTo>
                  <a:cubicBezTo>
                    <a:pt x="18" y="25"/>
                    <a:pt x="15" y="23"/>
                    <a:pt x="13" y="21"/>
                  </a:cubicBezTo>
                  <a:cubicBezTo>
                    <a:pt x="13" y="21"/>
                    <a:pt x="13" y="21"/>
                    <a:pt x="13" y="21"/>
                  </a:cubicBezTo>
                  <a:cubicBezTo>
                    <a:pt x="12" y="20"/>
                    <a:pt x="10" y="19"/>
                    <a:pt x="9" y="17"/>
                  </a:cubicBezTo>
                  <a:cubicBezTo>
                    <a:pt x="9" y="17"/>
                    <a:pt x="9" y="17"/>
                    <a:pt x="9" y="17"/>
                  </a:cubicBezTo>
                  <a:cubicBezTo>
                    <a:pt x="10" y="19"/>
                    <a:pt x="12" y="20"/>
                    <a:pt x="13" y="21"/>
                  </a:cubicBezTo>
                  <a:close/>
                  <a:moveTo>
                    <a:pt x="55" y="20"/>
                  </a:moveTo>
                  <a:cubicBezTo>
                    <a:pt x="55" y="20"/>
                    <a:pt x="55" y="20"/>
                    <a:pt x="55" y="20"/>
                  </a:cubicBezTo>
                  <a:cubicBezTo>
                    <a:pt x="55" y="20"/>
                    <a:pt x="55" y="20"/>
                    <a:pt x="55" y="20"/>
                  </a:cubicBezTo>
                  <a:cubicBezTo>
                    <a:pt x="55" y="20"/>
                    <a:pt x="55" y="20"/>
                    <a:pt x="55" y="20"/>
                  </a:cubicBezTo>
                  <a:close/>
                  <a:moveTo>
                    <a:pt x="59" y="15"/>
                  </a:moveTo>
                  <a:cubicBezTo>
                    <a:pt x="57" y="17"/>
                    <a:pt x="56" y="18"/>
                    <a:pt x="55" y="20"/>
                  </a:cubicBezTo>
                  <a:cubicBezTo>
                    <a:pt x="55" y="20"/>
                    <a:pt x="55" y="20"/>
                    <a:pt x="55" y="20"/>
                  </a:cubicBezTo>
                  <a:cubicBezTo>
                    <a:pt x="57" y="17"/>
                    <a:pt x="59" y="14"/>
                    <a:pt x="61" y="12"/>
                  </a:cubicBezTo>
                  <a:cubicBezTo>
                    <a:pt x="61" y="12"/>
                    <a:pt x="61" y="12"/>
                    <a:pt x="61" y="12"/>
                  </a:cubicBezTo>
                  <a:cubicBezTo>
                    <a:pt x="60" y="13"/>
                    <a:pt x="59" y="14"/>
                    <a:pt x="59" y="15"/>
                  </a:cubicBezTo>
                  <a:close/>
                  <a:moveTo>
                    <a:pt x="4" y="15"/>
                  </a:moveTo>
                  <a:cubicBezTo>
                    <a:pt x="3" y="13"/>
                    <a:pt x="3" y="13"/>
                    <a:pt x="3" y="13"/>
                  </a:cubicBezTo>
                  <a:cubicBezTo>
                    <a:pt x="3" y="13"/>
                    <a:pt x="3" y="13"/>
                    <a:pt x="3" y="13"/>
                  </a:cubicBezTo>
                  <a:cubicBezTo>
                    <a:pt x="3" y="13"/>
                    <a:pt x="3" y="13"/>
                    <a:pt x="3" y="13"/>
                  </a:cubicBezTo>
                  <a:cubicBezTo>
                    <a:pt x="4" y="15"/>
                    <a:pt x="4" y="15"/>
                    <a:pt x="4" y="15"/>
                  </a:cubicBezTo>
                  <a:close/>
                  <a:moveTo>
                    <a:pt x="2" y="14"/>
                  </a:moveTo>
                  <a:cubicBezTo>
                    <a:pt x="3" y="13"/>
                    <a:pt x="3" y="13"/>
                    <a:pt x="3" y="13"/>
                  </a:cubicBezTo>
                  <a:cubicBezTo>
                    <a:pt x="2" y="14"/>
                    <a:pt x="2" y="14"/>
                    <a:pt x="2" y="14"/>
                  </a:cubicBezTo>
                  <a:close/>
                  <a:moveTo>
                    <a:pt x="5" y="12"/>
                  </a:moveTo>
                  <a:cubicBezTo>
                    <a:pt x="5" y="12"/>
                    <a:pt x="5" y="11"/>
                    <a:pt x="5" y="11"/>
                  </a:cubicBezTo>
                  <a:cubicBezTo>
                    <a:pt x="5" y="11"/>
                    <a:pt x="5" y="11"/>
                    <a:pt x="5" y="11"/>
                  </a:cubicBezTo>
                  <a:cubicBezTo>
                    <a:pt x="5" y="11"/>
                    <a:pt x="5" y="12"/>
                    <a:pt x="5" y="12"/>
                  </a:cubicBezTo>
                  <a:cubicBezTo>
                    <a:pt x="5" y="12"/>
                    <a:pt x="5" y="12"/>
                    <a:pt x="5" y="12"/>
                  </a:cubicBezTo>
                  <a:cubicBezTo>
                    <a:pt x="5" y="12"/>
                    <a:pt x="5" y="12"/>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61"/>
            <p:cNvSpPr/>
            <p:nvPr/>
          </p:nvSpPr>
          <p:spPr bwMode="auto">
            <a:xfrm>
              <a:off x="2227" y="1246"/>
              <a:ext cx="12" cy="10"/>
            </a:xfrm>
            <a:custGeom>
              <a:avLst/>
              <a:gdLst>
                <a:gd name="T0" fmla="*/ 0 w 12"/>
                <a:gd name="T1" fmla="*/ 10 h 10"/>
                <a:gd name="T2" fmla="*/ 0 w 12"/>
                <a:gd name="T3" fmla="*/ 0 h 10"/>
                <a:gd name="T4" fmla="*/ 12 w 12"/>
                <a:gd name="T5" fmla="*/ 0 h 10"/>
                <a:gd name="T6" fmla="*/ 12 w 12"/>
                <a:gd name="T7" fmla="*/ 10 h 10"/>
                <a:gd name="T8" fmla="*/ 0 w 12"/>
                <a:gd name="T9" fmla="*/ 10 h 10"/>
                <a:gd name="T10" fmla="*/ 0 w 12"/>
                <a:gd name="T11" fmla="*/ 10 h 10"/>
              </a:gdLst>
              <a:ahLst/>
              <a:cxnLst>
                <a:cxn ang="0">
                  <a:pos x="T0" y="T1"/>
                </a:cxn>
                <a:cxn ang="0">
                  <a:pos x="T2" y="T3"/>
                </a:cxn>
                <a:cxn ang="0">
                  <a:pos x="T4" y="T5"/>
                </a:cxn>
                <a:cxn ang="0">
                  <a:pos x="T6" y="T7"/>
                </a:cxn>
                <a:cxn ang="0">
                  <a:pos x="T8" y="T9"/>
                </a:cxn>
                <a:cxn ang="0">
                  <a:pos x="T10" y="T11"/>
                </a:cxn>
              </a:cxnLst>
              <a:rect l="0" t="0" r="r" b="b"/>
              <a:pathLst>
                <a:path w="12" h="10">
                  <a:moveTo>
                    <a:pt x="0" y="10"/>
                  </a:moveTo>
                  <a:lnTo>
                    <a:pt x="0" y="0"/>
                  </a:lnTo>
                  <a:lnTo>
                    <a:pt x="12" y="0"/>
                  </a:lnTo>
                  <a:lnTo>
                    <a:pt x="12" y="10"/>
                  </a:lnTo>
                  <a:lnTo>
                    <a:pt x="0" y="1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62"/>
            <p:cNvSpPr>
              <a:spLocks noEditPoints="1"/>
            </p:cNvSpPr>
            <p:nvPr/>
          </p:nvSpPr>
          <p:spPr bwMode="auto">
            <a:xfrm>
              <a:off x="2222" y="1241"/>
              <a:ext cx="23" cy="20"/>
            </a:xfrm>
            <a:custGeom>
              <a:avLst/>
              <a:gdLst>
                <a:gd name="T0" fmla="*/ 17 w 23"/>
                <a:gd name="T1" fmla="*/ 20 h 20"/>
                <a:gd name="T2" fmla="*/ 5 w 23"/>
                <a:gd name="T3" fmla="*/ 20 h 20"/>
                <a:gd name="T4" fmla="*/ 5 w 23"/>
                <a:gd name="T5" fmla="*/ 15 h 20"/>
                <a:gd name="T6" fmla="*/ 10 w 23"/>
                <a:gd name="T7" fmla="*/ 15 h 20"/>
                <a:gd name="T8" fmla="*/ 5 w 23"/>
                <a:gd name="T9" fmla="*/ 15 h 20"/>
                <a:gd name="T10" fmla="*/ 5 w 23"/>
                <a:gd name="T11" fmla="*/ 20 h 20"/>
                <a:gd name="T12" fmla="*/ 0 w 23"/>
                <a:gd name="T13" fmla="*/ 20 h 20"/>
                <a:gd name="T14" fmla="*/ 0 w 23"/>
                <a:gd name="T15" fmla="*/ 0 h 20"/>
                <a:gd name="T16" fmla="*/ 23 w 23"/>
                <a:gd name="T17" fmla="*/ 0 h 20"/>
                <a:gd name="T18" fmla="*/ 23 w 23"/>
                <a:gd name="T19" fmla="*/ 20 h 20"/>
                <a:gd name="T20" fmla="*/ 17 w 23"/>
                <a:gd name="T21" fmla="*/ 20 h 20"/>
                <a:gd name="T22" fmla="*/ 17 w 23"/>
                <a:gd name="T23" fmla="*/ 20 h 20"/>
                <a:gd name="T24" fmla="*/ 10 w 23"/>
                <a:gd name="T25" fmla="*/ 10 h 20"/>
                <a:gd name="T26" fmla="*/ 12 w 23"/>
                <a:gd name="T27" fmla="*/ 10 h 20"/>
                <a:gd name="T28" fmla="*/ 10 w 23"/>
                <a:gd name="T29" fmla="*/ 10 h 20"/>
                <a:gd name="T30" fmla="*/ 10 w 23"/>
                <a:gd name="T31" fmla="*/ 10 h 20"/>
                <a:gd name="T32" fmla="*/ 10 w 23"/>
                <a:gd name="T33"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0">
                  <a:moveTo>
                    <a:pt x="17" y="20"/>
                  </a:moveTo>
                  <a:lnTo>
                    <a:pt x="5" y="20"/>
                  </a:lnTo>
                  <a:lnTo>
                    <a:pt x="5" y="15"/>
                  </a:lnTo>
                  <a:lnTo>
                    <a:pt x="10" y="15"/>
                  </a:lnTo>
                  <a:lnTo>
                    <a:pt x="5" y="15"/>
                  </a:lnTo>
                  <a:lnTo>
                    <a:pt x="5" y="20"/>
                  </a:lnTo>
                  <a:lnTo>
                    <a:pt x="0" y="20"/>
                  </a:lnTo>
                  <a:lnTo>
                    <a:pt x="0" y="0"/>
                  </a:lnTo>
                  <a:lnTo>
                    <a:pt x="23" y="0"/>
                  </a:lnTo>
                  <a:lnTo>
                    <a:pt x="23" y="20"/>
                  </a:lnTo>
                  <a:lnTo>
                    <a:pt x="17" y="20"/>
                  </a:lnTo>
                  <a:lnTo>
                    <a:pt x="17" y="20"/>
                  </a:lnTo>
                  <a:close/>
                  <a:moveTo>
                    <a:pt x="10" y="10"/>
                  </a:moveTo>
                  <a:lnTo>
                    <a:pt x="12" y="10"/>
                  </a:lnTo>
                  <a:lnTo>
                    <a:pt x="10" y="10"/>
                  </a:lnTo>
                  <a:lnTo>
                    <a:pt x="10" y="10"/>
                  </a:lnTo>
                  <a:lnTo>
                    <a:pt x="1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63"/>
            <p:cNvSpPr/>
            <p:nvPr/>
          </p:nvSpPr>
          <p:spPr bwMode="auto">
            <a:xfrm>
              <a:off x="2358" y="1225"/>
              <a:ext cx="10" cy="11"/>
            </a:xfrm>
            <a:custGeom>
              <a:avLst/>
              <a:gdLst>
                <a:gd name="T0" fmla="*/ 0 w 10"/>
                <a:gd name="T1" fmla="*/ 11 h 11"/>
                <a:gd name="T2" fmla="*/ 0 w 10"/>
                <a:gd name="T3" fmla="*/ 0 h 11"/>
                <a:gd name="T4" fmla="*/ 10 w 10"/>
                <a:gd name="T5" fmla="*/ 0 h 11"/>
                <a:gd name="T6" fmla="*/ 10 w 10"/>
                <a:gd name="T7" fmla="*/ 11 h 11"/>
                <a:gd name="T8" fmla="*/ 0 w 10"/>
                <a:gd name="T9" fmla="*/ 11 h 11"/>
                <a:gd name="T10" fmla="*/ 0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0" y="11"/>
                  </a:moveTo>
                  <a:lnTo>
                    <a:pt x="0" y="0"/>
                  </a:lnTo>
                  <a:lnTo>
                    <a:pt x="10" y="0"/>
                  </a:lnTo>
                  <a:lnTo>
                    <a:pt x="10" y="11"/>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64"/>
            <p:cNvSpPr/>
            <p:nvPr/>
          </p:nvSpPr>
          <p:spPr bwMode="auto">
            <a:xfrm>
              <a:off x="2353" y="1220"/>
              <a:ext cx="20" cy="21"/>
            </a:xfrm>
            <a:custGeom>
              <a:avLst/>
              <a:gdLst>
                <a:gd name="T0" fmla="*/ 15 w 20"/>
                <a:gd name="T1" fmla="*/ 21 h 21"/>
                <a:gd name="T2" fmla="*/ 5 w 20"/>
                <a:gd name="T3" fmla="*/ 21 h 21"/>
                <a:gd name="T4" fmla="*/ 5 w 20"/>
                <a:gd name="T5" fmla="*/ 16 h 21"/>
                <a:gd name="T6" fmla="*/ 10 w 20"/>
                <a:gd name="T7" fmla="*/ 16 h 21"/>
                <a:gd name="T8" fmla="*/ 5 w 20"/>
                <a:gd name="T9" fmla="*/ 16 h 21"/>
                <a:gd name="T10" fmla="*/ 5 w 20"/>
                <a:gd name="T11" fmla="*/ 21 h 21"/>
                <a:gd name="T12" fmla="*/ 0 w 20"/>
                <a:gd name="T13" fmla="*/ 21 h 21"/>
                <a:gd name="T14" fmla="*/ 0 w 20"/>
                <a:gd name="T15" fmla="*/ 0 h 21"/>
                <a:gd name="T16" fmla="*/ 20 w 20"/>
                <a:gd name="T17" fmla="*/ 0 h 21"/>
                <a:gd name="T18" fmla="*/ 20 w 20"/>
                <a:gd name="T19" fmla="*/ 21 h 21"/>
                <a:gd name="T20" fmla="*/ 15 w 20"/>
                <a:gd name="T21" fmla="*/ 21 h 21"/>
                <a:gd name="T22" fmla="*/ 15 w 20"/>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21">
                  <a:moveTo>
                    <a:pt x="15" y="21"/>
                  </a:moveTo>
                  <a:lnTo>
                    <a:pt x="5" y="21"/>
                  </a:lnTo>
                  <a:lnTo>
                    <a:pt x="5" y="16"/>
                  </a:lnTo>
                  <a:lnTo>
                    <a:pt x="10" y="16"/>
                  </a:lnTo>
                  <a:lnTo>
                    <a:pt x="5" y="16"/>
                  </a:lnTo>
                  <a:lnTo>
                    <a:pt x="5" y="21"/>
                  </a:lnTo>
                  <a:lnTo>
                    <a:pt x="0" y="21"/>
                  </a:lnTo>
                  <a:lnTo>
                    <a:pt x="0" y="0"/>
                  </a:lnTo>
                  <a:lnTo>
                    <a:pt x="20" y="0"/>
                  </a:lnTo>
                  <a:lnTo>
                    <a:pt x="20" y="21"/>
                  </a:lnTo>
                  <a:lnTo>
                    <a:pt x="15" y="21"/>
                  </a:lnTo>
                  <a:lnTo>
                    <a:pt x="15"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65"/>
            <p:cNvSpPr/>
            <p:nvPr/>
          </p:nvSpPr>
          <p:spPr bwMode="auto">
            <a:xfrm>
              <a:off x="2106" y="1251"/>
              <a:ext cx="78" cy="138"/>
            </a:xfrm>
            <a:custGeom>
              <a:avLst/>
              <a:gdLst>
                <a:gd name="T0" fmla="*/ 0 w 31"/>
                <a:gd name="T1" fmla="*/ 31 h 55"/>
                <a:gd name="T2" fmla="*/ 0 w 31"/>
                <a:gd name="T3" fmla="*/ 30 h 55"/>
                <a:gd name="T4" fmla="*/ 0 w 31"/>
                <a:gd name="T5" fmla="*/ 30 h 55"/>
                <a:gd name="T6" fmla="*/ 25 w 31"/>
                <a:gd name="T7" fmla="*/ 0 h 55"/>
                <a:gd name="T8" fmla="*/ 25 w 31"/>
                <a:gd name="T9" fmla="*/ 0 h 55"/>
                <a:gd name="T10" fmla="*/ 28 w 31"/>
                <a:gd name="T11" fmla="*/ 0 h 55"/>
                <a:gd name="T12" fmla="*/ 28 w 31"/>
                <a:gd name="T13" fmla="*/ 0 h 55"/>
                <a:gd name="T14" fmla="*/ 27 w 31"/>
                <a:gd name="T15" fmla="*/ 4 h 55"/>
                <a:gd name="T16" fmla="*/ 25 w 31"/>
                <a:gd name="T17" fmla="*/ 4 h 55"/>
                <a:gd name="T18" fmla="*/ 25 w 31"/>
                <a:gd name="T19" fmla="*/ 4 h 55"/>
                <a:gd name="T20" fmla="*/ 4 w 31"/>
                <a:gd name="T21" fmla="*/ 30 h 55"/>
                <a:gd name="T22" fmla="*/ 4 w 31"/>
                <a:gd name="T23" fmla="*/ 30 h 55"/>
                <a:gd name="T24" fmla="*/ 4 w 31"/>
                <a:gd name="T25" fmla="*/ 31 h 55"/>
                <a:gd name="T26" fmla="*/ 4 w 31"/>
                <a:gd name="T27" fmla="*/ 31 h 55"/>
                <a:gd name="T28" fmla="*/ 17 w 31"/>
                <a:gd name="T29" fmla="*/ 47 h 55"/>
                <a:gd name="T30" fmla="*/ 17 w 31"/>
                <a:gd name="T31" fmla="*/ 47 h 55"/>
                <a:gd name="T32" fmla="*/ 31 w 31"/>
                <a:gd name="T33" fmla="*/ 51 h 55"/>
                <a:gd name="T34" fmla="*/ 31 w 31"/>
                <a:gd name="T35" fmla="*/ 51 h 55"/>
                <a:gd name="T36" fmla="*/ 30 w 31"/>
                <a:gd name="T37" fmla="*/ 55 h 55"/>
                <a:gd name="T38" fmla="*/ 0 w 31"/>
                <a:gd name="T39"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55">
                  <a:moveTo>
                    <a:pt x="0" y="31"/>
                  </a:moveTo>
                  <a:cubicBezTo>
                    <a:pt x="0" y="30"/>
                    <a:pt x="0" y="30"/>
                    <a:pt x="0" y="30"/>
                  </a:cubicBezTo>
                  <a:cubicBezTo>
                    <a:pt x="0" y="30"/>
                    <a:pt x="0" y="30"/>
                    <a:pt x="0" y="30"/>
                  </a:cubicBezTo>
                  <a:cubicBezTo>
                    <a:pt x="2" y="12"/>
                    <a:pt x="15" y="0"/>
                    <a:pt x="25" y="0"/>
                  </a:cubicBezTo>
                  <a:cubicBezTo>
                    <a:pt x="25" y="0"/>
                    <a:pt x="25" y="0"/>
                    <a:pt x="25" y="0"/>
                  </a:cubicBezTo>
                  <a:cubicBezTo>
                    <a:pt x="26" y="0"/>
                    <a:pt x="27" y="0"/>
                    <a:pt x="28" y="0"/>
                  </a:cubicBezTo>
                  <a:cubicBezTo>
                    <a:pt x="28" y="0"/>
                    <a:pt x="28" y="0"/>
                    <a:pt x="28" y="0"/>
                  </a:cubicBezTo>
                  <a:cubicBezTo>
                    <a:pt x="27" y="4"/>
                    <a:pt x="27" y="4"/>
                    <a:pt x="27" y="4"/>
                  </a:cubicBezTo>
                  <a:cubicBezTo>
                    <a:pt x="26" y="4"/>
                    <a:pt x="26" y="4"/>
                    <a:pt x="25" y="4"/>
                  </a:cubicBezTo>
                  <a:cubicBezTo>
                    <a:pt x="25" y="4"/>
                    <a:pt x="25" y="4"/>
                    <a:pt x="25" y="4"/>
                  </a:cubicBezTo>
                  <a:cubicBezTo>
                    <a:pt x="18" y="4"/>
                    <a:pt x="5" y="14"/>
                    <a:pt x="4" y="30"/>
                  </a:cubicBezTo>
                  <a:cubicBezTo>
                    <a:pt x="4" y="30"/>
                    <a:pt x="4" y="30"/>
                    <a:pt x="4" y="30"/>
                  </a:cubicBezTo>
                  <a:cubicBezTo>
                    <a:pt x="4" y="30"/>
                    <a:pt x="4" y="30"/>
                    <a:pt x="4" y="31"/>
                  </a:cubicBezTo>
                  <a:cubicBezTo>
                    <a:pt x="4" y="31"/>
                    <a:pt x="4" y="31"/>
                    <a:pt x="4" y="31"/>
                  </a:cubicBezTo>
                  <a:cubicBezTo>
                    <a:pt x="4" y="39"/>
                    <a:pt x="11" y="44"/>
                    <a:pt x="17" y="47"/>
                  </a:cubicBezTo>
                  <a:cubicBezTo>
                    <a:pt x="17" y="47"/>
                    <a:pt x="17" y="47"/>
                    <a:pt x="17" y="47"/>
                  </a:cubicBezTo>
                  <a:cubicBezTo>
                    <a:pt x="24" y="50"/>
                    <a:pt x="31" y="51"/>
                    <a:pt x="31" y="51"/>
                  </a:cubicBezTo>
                  <a:cubicBezTo>
                    <a:pt x="31" y="51"/>
                    <a:pt x="31" y="51"/>
                    <a:pt x="31" y="51"/>
                  </a:cubicBezTo>
                  <a:cubicBezTo>
                    <a:pt x="30" y="55"/>
                    <a:pt x="30" y="55"/>
                    <a:pt x="30" y="55"/>
                  </a:cubicBezTo>
                  <a:cubicBezTo>
                    <a:pt x="30" y="55"/>
                    <a:pt x="1" y="51"/>
                    <a:pt x="0"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266"/>
            <p:cNvSpPr>
              <a:spLocks noEditPoints="1"/>
            </p:cNvSpPr>
            <p:nvPr/>
          </p:nvSpPr>
          <p:spPr bwMode="auto">
            <a:xfrm>
              <a:off x="2100" y="1246"/>
              <a:ext cx="89" cy="148"/>
            </a:xfrm>
            <a:custGeom>
              <a:avLst/>
              <a:gdLst>
                <a:gd name="T0" fmla="*/ 32 w 35"/>
                <a:gd name="T1" fmla="*/ 59 h 59"/>
                <a:gd name="T2" fmla="*/ 31 w 35"/>
                <a:gd name="T3" fmla="*/ 58 h 59"/>
                <a:gd name="T4" fmla="*/ 27 w 35"/>
                <a:gd name="T5" fmla="*/ 58 h 59"/>
                <a:gd name="T6" fmla="*/ 17 w 35"/>
                <a:gd name="T7" fmla="*/ 54 h 59"/>
                <a:gd name="T8" fmla="*/ 0 w 35"/>
                <a:gd name="T9" fmla="*/ 33 h 59"/>
                <a:gd name="T10" fmla="*/ 2 w 35"/>
                <a:gd name="T11" fmla="*/ 33 h 59"/>
                <a:gd name="T12" fmla="*/ 0 w 35"/>
                <a:gd name="T13" fmla="*/ 32 h 59"/>
                <a:gd name="T14" fmla="*/ 27 w 35"/>
                <a:gd name="T15" fmla="*/ 0 h 59"/>
                <a:gd name="T16" fmla="*/ 30 w 35"/>
                <a:gd name="T17" fmla="*/ 0 h 59"/>
                <a:gd name="T18" fmla="*/ 32 w 35"/>
                <a:gd name="T19" fmla="*/ 1 h 59"/>
                <a:gd name="T20" fmla="*/ 28 w 35"/>
                <a:gd name="T21" fmla="*/ 8 h 59"/>
                <a:gd name="T22" fmla="*/ 27 w 35"/>
                <a:gd name="T23" fmla="*/ 8 h 59"/>
                <a:gd name="T24" fmla="*/ 8 w 35"/>
                <a:gd name="T25" fmla="*/ 32 h 59"/>
                <a:gd name="T26" fmla="*/ 8 w 35"/>
                <a:gd name="T27" fmla="*/ 33 h 59"/>
                <a:gd name="T28" fmla="*/ 8 w 35"/>
                <a:gd name="T29" fmla="*/ 33 h 59"/>
                <a:gd name="T30" fmla="*/ 20 w 35"/>
                <a:gd name="T31" fmla="*/ 47 h 59"/>
                <a:gd name="T32" fmla="*/ 33 w 35"/>
                <a:gd name="T33" fmla="*/ 51 h 59"/>
                <a:gd name="T34" fmla="*/ 33 w 35"/>
                <a:gd name="T35" fmla="*/ 51 h 59"/>
                <a:gd name="T36" fmla="*/ 35 w 35"/>
                <a:gd name="T37" fmla="*/ 53 h 59"/>
                <a:gd name="T38" fmla="*/ 32 w 35"/>
                <a:gd name="T39" fmla="*/ 57 h 59"/>
                <a:gd name="T40" fmla="*/ 32 w 35"/>
                <a:gd name="T41" fmla="*/ 57 h 59"/>
                <a:gd name="T42" fmla="*/ 32 w 35"/>
                <a:gd name="T43" fmla="*/ 59 h 59"/>
                <a:gd name="T44" fmla="*/ 32 w 35"/>
                <a:gd name="T45" fmla="*/ 57 h 59"/>
                <a:gd name="T46" fmla="*/ 31 w 35"/>
                <a:gd name="T47" fmla="*/ 58 h 59"/>
                <a:gd name="T48" fmla="*/ 19 w 35"/>
                <a:gd name="T49" fmla="*/ 51 h 59"/>
                <a:gd name="T50" fmla="*/ 10 w 35"/>
                <a:gd name="T51" fmla="*/ 45 h 59"/>
                <a:gd name="T52" fmla="*/ 26 w 35"/>
                <a:gd name="T53" fmla="*/ 53 h 59"/>
                <a:gd name="T54" fmla="*/ 4 w 35"/>
                <a:gd name="T55" fmla="*/ 32 h 59"/>
                <a:gd name="T56" fmla="*/ 4 w 35"/>
                <a:gd name="T57" fmla="*/ 32 h 59"/>
                <a:gd name="T58" fmla="*/ 27 w 35"/>
                <a:gd name="T59" fmla="*/ 4 h 59"/>
                <a:gd name="T60" fmla="*/ 27 w 35"/>
                <a:gd name="T61" fmla="*/ 4 h 59"/>
                <a:gd name="T62" fmla="*/ 27 w 35"/>
                <a:gd name="T63"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59">
                  <a:moveTo>
                    <a:pt x="32" y="59"/>
                  </a:moveTo>
                  <a:cubicBezTo>
                    <a:pt x="32" y="59"/>
                    <a:pt x="32" y="59"/>
                    <a:pt x="32" y="59"/>
                  </a:cubicBezTo>
                  <a:cubicBezTo>
                    <a:pt x="32" y="59"/>
                    <a:pt x="32" y="59"/>
                    <a:pt x="32" y="59"/>
                  </a:cubicBezTo>
                  <a:cubicBezTo>
                    <a:pt x="32" y="59"/>
                    <a:pt x="31" y="59"/>
                    <a:pt x="31" y="58"/>
                  </a:cubicBezTo>
                  <a:cubicBezTo>
                    <a:pt x="31" y="58"/>
                    <a:pt x="31" y="58"/>
                    <a:pt x="31" y="58"/>
                  </a:cubicBezTo>
                  <a:cubicBezTo>
                    <a:pt x="30" y="58"/>
                    <a:pt x="29" y="58"/>
                    <a:pt x="27" y="58"/>
                  </a:cubicBezTo>
                  <a:cubicBezTo>
                    <a:pt x="27" y="58"/>
                    <a:pt x="27" y="58"/>
                    <a:pt x="27" y="58"/>
                  </a:cubicBezTo>
                  <a:cubicBezTo>
                    <a:pt x="25" y="57"/>
                    <a:pt x="21" y="56"/>
                    <a:pt x="17" y="54"/>
                  </a:cubicBezTo>
                  <a:cubicBezTo>
                    <a:pt x="17" y="54"/>
                    <a:pt x="17" y="54"/>
                    <a:pt x="17" y="54"/>
                  </a:cubicBezTo>
                  <a:cubicBezTo>
                    <a:pt x="9" y="51"/>
                    <a:pt x="1" y="44"/>
                    <a:pt x="0" y="33"/>
                  </a:cubicBezTo>
                  <a:cubicBezTo>
                    <a:pt x="0" y="33"/>
                    <a:pt x="0" y="33"/>
                    <a:pt x="0" y="33"/>
                  </a:cubicBezTo>
                  <a:cubicBezTo>
                    <a:pt x="2" y="33"/>
                    <a:pt x="2" y="33"/>
                    <a:pt x="2" y="33"/>
                  </a:cubicBezTo>
                  <a:cubicBezTo>
                    <a:pt x="0" y="33"/>
                    <a:pt x="0" y="33"/>
                    <a:pt x="0" y="33"/>
                  </a:cubicBezTo>
                  <a:cubicBezTo>
                    <a:pt x="0" y="32"/>
                    <a:pt x="0" y="32"/>
                    <a:pt x="0" y="32"/>
                  </a:cubicBezTo>
                  <a:cubicBezTo>
                    <a:pt x="0" y="32"/>
                    <a:pt x="0" y="32"/>
                    <a:pt x="0" y="32"/>
                  </a:cubicBezTo>
                  <a:cubicBezTo>
                    <a:pt x="2" y="12"/>
                    <a:pt x="16" y="0"/>
                    <a:pt x="27" y="0"/>
                  </a:cubicBezTo>
                  <a:cubicBezTo>
                    <a:pt x="27" y="0"/>
                    <a:pt x="27" y="0"/>
                    <a:pt x="27" y="0"/>
                  </a:cubicBezTo>
                  <a:cubicBezTo>
                    <a:pt x="28" y="0"/>
                    <a:pt x="29" y="0"/>
                    <a:pt x="30" y="0"/>
                  </a:cubicBezTo>
                  <a:cubicBezTo>
                    <a:pt x="30" y="0"/>
                    <a:pt x="30" y="0"/>
                    <a:pt x="30" y="0"/>
                  </a:cubicBezTo>
                  <a:cubicBezTo>
                    <a:pt x="32" y="1"/>
                    <a:pt x="32" y="1"/>
                    <a:pt x="32" y="1"/>
                  </a:cubicBezTo>
                  <a:cubicBezTo>
                    <a:pt x="30" y="9"/>
                    <a:pt x="30" y="9"/>
                    <a:pt x="30" y="9"/>
                  </a:cubicBezTo>
                  <a:cubicBezTo>
                    <a:pt x="28" y="8"/>
                    <a:pt x="28" y="8"/>
                    <a:pt x="28" y="8"/>
                  </a:cubicBezTo>
                  <a:cubicBezTo>
                    <a:pt x="28" y="8"/>
                    <a:pt x="28" y="8"/>
                    <a:pt x="27" y="8"/>
                  </a:cubicBezTo>
                  <a:cubicBezTo>
                    <a:pt x="27" y="8"/>
                    <a:pt x="27" y="8"/>
                    <a:pt x="27" y="8"/>
                  </a:cubicBezTo>
                  <a:cubicBezTo>
                    <a:pt x="27" y="8"/>
                    <a:pt x="27" y="8"/>
                    <a:pt x="27" y="8"/>
                  </a:cubicBezTo>
                  <a:cubicBezTo>
                    <a:pt x="21" y="8"/>
                    <a:pt x="9" y="17"/>
                    <a:pt x="8" y="32"/>
                  </a:cubicBezTo>
                  <a:cubicBezTo>
                    <a:pt x="8" y="32"/>
                    <a:pt x="8" y="32"/>
                    <a:pt x="8" y="32"/>
                  </a:cubicBezTo>
                  <a:cubicBezTo>
                    <a:pt x="8" y="32"/>
                    <a:pt x="8" y="32"/>
                    <a:pt x="8" y="33"/>
                  </a:cubicBezTo>
                  <a:cubicBezTo>
                    <a:pt x="8" y="33"/>
                    <a:pt x="8" y="33"/>
                    <a:pt x="8" y="33"/>
                  </a:cubicBezTo>
                  <a:cubicBezTo>
                    <a:pt x="8" y="33"/>
                    <a:pt x="8" y="33"/>
                    <a:pt x="8" y="33"/>
                  </a:cubicBezTo>
                  <a:cubicBezTo>
                    <a:pt x="8" y="33"/>
                    <a:pt x="8" y="33"/>
                    <a:pt x="8" y="33"/>
                  </a:cubicBezTo>
                  <a:cubicBezTo>
                    <a:pt x="8" y="39"/>
                    <a:pt x="14" y="44"/>
                    <a:pt x="20" y="47"/>
                  </a:cubicBezTo>
                  <a:cubicBezTo>
                    <a:pt x="20" y="47"/>
                    <a:pt x="20" y="47"/>
                    <a:pt x="20" y="47"/>
                  </a:cubicBezTo>
                  <a:cubicBezTo>
                    <a:pt x="26" y="49"/>
                    <a:pt x="32" y="51"/>
                    <a:pt x="33" y="51"/>
                  </a:cubicBezTo>
                  <a:cubicBezTo>
                    <a:pt x="33" y="51"/>
                    <a:pt x="33" y="51"/>
                    <a:pt x="33" y="51"/>
                  </a:cubicBezTo>
                  <a:cubicBezTo>
                    <a:pt x="33" y="51"/>
                    <a:pt x="33" y="51"/>
                    <a:pt x="33" y="51"/>
                  </a:cubicBezTo>
                  <a:cubicBezTo>
                    <a:pt x="35" y="51"/>
                    <a:pt x="35" y="51"/>
                    <a:pt x="35" y="51"/>
                  </a:cubicBezTo>
                  <a:cubicBezTo>
                    <a:pt x="35" y="53"/>
                    <a:pt x="35" y="53"/>
                    <a:pt x="35" y="53"/>
                  </a:cubicBezTo>
                  <a:cubicBezTo>
                    <a:pt x="34" y="57"/>
                    <a:pt x="34" y="57"/>
                    <a:pt x="34" y="57"/>
                  </a:cubicBezTo>
                  <a:cubicBezTo>
                    <a:pt x="32" y="57"/>
                    <a:pt x="32" y="57"/>
                    <a:pt x="32" y="57"/>
                  </a:cubicBezTo>
                  <a:cubicBezTo>
                    <a:pt x="32" y="59"/>
                    <a:pt x="32" y="59"/>
                    <a:pt x="32" y="59"/>
                  </a:cubicBezTo>
                  <a:cubicBezTo>
                    <a:pt x="32" y="57"/>
                    <a:pt x="32" y="57"/>
                    <a:pt x="32" y="57"/>
                  </a:cubicBezTo>
                  <a:cubicBezTo>
                    <a:pt x="32" y="59"/>
                    <a:pt x="32" y="59"/>
                    <a:pt x="32" y="59"/>
                  </a:cubicBezTo>
                  <a:cubicBezTo>
                    <a:pt x="32" y="59"/>
                    <a:pt x="32" y="59"/>
                    <a:pt x="32" y="59"/>
                  </a:cubicBezTo>
                  <a:close/>
                  <a:moveTo>
                    <a:pt x="31" y="58"/>
                  </a:moveTo>
                  <a:cubicBezTo>
                    <a:pt x="32" y="57"/>
                    <a:pt x="32" y="57"/>
                    <a:pt x="32" y="57"/>
                  </a:cubicBezTo>
                  <a:cubicBezTo>
                    <a:pt x="32" y="57"/>
                    <a:pt x="32" y="57"/>
                    <a:pt x="32" y="57"/>
                  </a:cubicBezTo>
                  <a:cubicBezTo>
                    <a:pt x="31" y="58"/>
                    <a:pt x="31" y="58"/>
                    <a:pt x="31" y="58"/>
                  </a:cubicBezTo>
                  <a:close/>
                  <a:moveTo>
                    <a:pt x="26" y="53"/>
                  </a:moveTo>
                  <a:cubicBezTo>
                    <a:pt x="24" y="53"/>
                    <a:pt x="21" y="52"/>
                    <a:pt x="19" y="51"/>
                  </a:cubicBezTo>
                  <a:cubicBezTo>
                    <a:pt x="19" y="51"/>
                    <a:pt x="19" y="51"/>
                    <a:pt x="19" y="51"/>
                  </a:cubicBezTo>
                  <a:cubicBezTo>
                    <a:pt x="16" y="49"/>
                    <a:pt x="13" y="47"/>
                    <a:pt x="10" y="45"/>
                  </a:cubicBezTo>
                  <a:cubicBezTo>
                    <a:pt x="10" y="45"/>
                    <a:pt x="10" y="45"/>
                    <a:pt x="10" y="45"/>
                  </a:cubicBezTo>
                  <a:cubicBezTo>
                    <a:pt x="15" y="50"/>
                    <a:pt x="21" y="52"/>
                    <a:pt x="26" y="53"/>
                  </a:cubicBezTo>
                  <a:close/>
                  <a:moveTo>
                    <a:pt x="4" y="32"/>
                  </a:moveTo>
                  <a:cubicBezTo>
                    <a:pt x="4" y="32"/>
                    <a:pt x="4" y="32"/>
                    <a:pt x="4" y="32"/>
                  </a:cubicBezTo>
                  <a:cubicBezTo>
                    <a:pt x="4" y="32"/>
                    <a:pt x="4" y="32"/>
                    <a:pt x="4" y="32"/>
                  </a:cubicBezTo>
                  <a:cubicBezTo>
                    <a:pt x="4" y="32"/>
                    <a:pt x="4" y="32"/>
                    <a:pt x="4" y="32"/>
                  </a:cubicBezTo>
                  <a:close/>
                  <a:moveTo>
                    <a:pt x="27" y="4"/>
                  </a:moveTo>
                  <a:cubicBezTo>
                    <a:pt x="27" y="4"/>
                    <a:pt x="27" y="4"/>
                    <a:pt x="27" y="4"/>
                  </a:cubicBezTo>
                  <a:cubicBezTo>
                    <a:pt x="27" y="4"/>
                    <a:pt x="27" y="4"/>
                    <a:pt x="27" y="4"/>
                  </a:cubicBezTo>
                  <a:cubicBezTo>
                    <a:pt x="27" y="4"/>
                    <a:pt x="27" y="4"/>
                    <a:pt x="27" y="4"/>
                  </a:cubicBezTo>
                  <a:cubicBezTo>
                    <a:pt x="27" y="4"/>
                    <a:pt x="27" y="4"/>
                    <a:pt x="27" y="4"/>
                  </a:cubicBezTo>
                  <a:cubicBezTo>
                    <a:pt x="27" y="4"/>
                    <a:pt x="27" y="4"/>
                    <a:pt x="2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267"/>
            <p:cNvSpPr>
              <a:spLocks noEditPoints="1"/>
            </p:cNvSpPr>
            <p:nvPr/>
          </p:nvSpPr>
          <p:spPr bwMode="auto">
            <a:xfrm>
              <a:off x="2419" y="1215"/>
              <a:ext cx="83" cy="134"/>
            </a:xfrm>
            <a:custGeom>
              <a:avLst/>
              <a:gdLst>
                <a:gd name="T0" fmla="*/ 6 w 33"/>
                <a:gd name="T1" fmla="*/ 52 h 53"/>
                <a:gd name="T2" fmla="*/ 9 w 33"/>
                <a:gd name="T3" fmla="*/ 49 h 53"/>
                <a:gd name="T4" fmla="*/ 8 w 33"/>
                <a:gd name="T5" fmla="*/ 50 h 53"/>
                <a:gd name="T6" fmla="*/ 8 w 33"/>
                <a:gd name="T7" fmla="*/ 49 h 53"/>
                <a:gd name="T8" fmla="*/ 8 w 33"/>
                <a:gd name="T9" fmla="*/ 49 h 53"/>
                <a:gd name="T10" fmla="*/ 8 w 33"/>
                <a:gd name="T11" fmla="*/ 49 h 53"/>
                <a:gd name="T12" fmla="*/ 8 w 33"/>
                <a:gd name="T13" fmla="*/ 49 h 53"/>
                <a:gd name="T14" fmla="*/ 8 w 33"/>
                <a:gd name="T15" fmla="*/ 49 h 53"/>
                <a:gd name="T16" fmla="*/ 8 w 33"/>
                <a:gd name="T17" fmla="*/ 49 h 53"/>
                <a:gd name="T18" fmla="*/ 8 w 33"/>
                <a:gd name="T19" fmla="*/ 49 h 53"/>
                <a:gd name="T20" fmla="*/ 20 w 33"/>
                <a:gd name="T21" fmla="*/ 42 h 53"/>
                <a:gd name="T22" fmla="*/ 20 w 33"/>
                <a:gd name="T23" fmla="*/ 42 h 53"/>
                <a:gd name="T24" fmla="*/ 29 w 33"/>
                <a:gd name="T25" fmla="*/ 25 h 53"/>
                <a:gd name="T26" fmla="*/ 29 w 33"/>
                <a:gd name="T27" fmla="*/ 25 h 53"/>
                <a:gd name="T28" fmla="*/ 29 w 33"/>
                <a:gd name="T29" fmla="*/ 21 h 53"/>
                <a:gd name="T30" fmla="*/ 29 w 33"/>
                <a:gd name="T31" fmla="*/ 21 h 53"/>
                <a:gd name="T32" fmla="*/ 13 w 33"/>
                <a:gd name="T33" fmla="*/ 5 h 53"/>
                <a:gd name="T34" fmla="*/ 13 w 33"/>
                <a:gd name="T35" fmla="*/ 5 h 53"/>
                <a:gd name="T36" fmla="*/ 5 w 33"/>
                <a:gd name="T37" fmla="*/ 6 h 53"/>
                <a:gd name="T38" fmla="*/ 5 w 33"/>
                <a:gd name="T39" fmla="*/ 6 h 53"/>
                <a:gd name="T40" fmla="*/ 2 w 33"/>
                <a:gd name="T41" fmla="*/ 8 h 53"/>
                <a:gd name="T42" fmla="*/ 2 w 33"/>
                <a:gd name="T43" fmla="*/ 8 h 53"/>
                <a:gd name="T44" fmla="*/ 0 w 33"/>
                <a:gd name="T45" fmla="*/ 4 h 53"/>
                <a:gd name="T46" fmla="*/ 13 w 33"/>
                <a:gd name="T47" fmla="*/ 1 h 53"/>
                <a:gd name="T48" fmla="*/ 13 w 33"/>
                <a:gd name="T49" fmla="*/ 1 h 53"/>
                <a:gd name="T50" fmla="*/ 33 w 33"/>
                <a:gd name="T51" fmla="*/ 20 h 53"/>
                <a:gd name="T52" fmla="*/ 33 w 33"/>
                <a:gd name="T53" fmla="*/ 20 h 53"/>
                <a:gd name="T54" fmla="*/ 33 w 33"/>
                <a:gd name="T55" fmla="*/ 25 h 53"/>
                <a:gd name="T56" fmla="*/ 33 w 33"/>
                <a:gd name="T57" fmla="*/ 25 h 53"/>
                <a:gd name="T58" fmla="*/ 23 w 33"/>
                <a:gd name="T59" fmla="*/ 46 h 53"/>
                <a:gd name="T60" fmla="*/ 23 w 33"/>
                <a:gd name="T61" fmla="*/ 46 h 53"/>
                <a:gd name="T62" fmla="*/ 8 w 33"/>
                <a:gd name="T63" fmla="*/ 53 h 53"/>
                <a:gd name="T64" fmla="*/ 8 w 33"/>
                <a:gd name="T65" fmla="*/ 53 h 53"/>
                <a:gd name="T66" fmla="*/ 6 w 33"/>
                <a:gd name="T67" fmla="*/ 52 h 53"/>
                <a:gd name="T68" fmla="*/ 2 w 33"/>
                <a:gd name="T69" fmla="*/ 8 h 53"/>
                <a:gd name="T70" fmla="*/ 2 w 33"/>
                <a:gd name="T71" fmla="*/ 8 h 53"/>
                <a:gd name="T72" fmla="*/ 2 w 33"/>
                <a:gd name="T73" fmla="*/ 8 h 53"/>
                <a:gd name="T74" fmla="*/ 2 w 33"/>
                <a:gd name="T75" fmla="*/ 8 h 53"/>
                <a:gd name="T76" fmla="*/ 2 w 33"/>
                <a:gd name="T77" fmla="*/ 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 h="53">
                  <a:moveTo>
                    <a:pt x="6" y="52"/>
                  </a:moveTo>
                  <a:cubicBezTo>
                    <a:pt x="9" y="49"/>
                    <a:pt x="9" y="49"/>
                    <a:pt x="9" y="49"/>
                  </a:cubicBezTo>
                  <a:cubicBezTo>
                    <a:pt x="8" y="50"/>
                    <a:pt x="8" y="50"/>
                    <a:pt x="8" y="50"/>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8" y="49"/>
                    <a:pt x="8" y="49"/>
                    <a:pt x="8" y="49"/>
                  </a:cubicBezTo>
                  <a:cubicBezTo>
                    <a:pt x="10" y="49"/>
                    <a:pt x="15" y="46"/>
                    <a:pt x="20" y="42"/>
                  </a:cubicBezTo>
                  <a:cubicBezTo>
                    <a:pt x="20" y="42"/>
                    <a:pt x="20" y="42"/>
                    <a:pt x="20" y="42"/>
                  </a:cubicBezTo>
                  <a:cubicBezTo>
                    <a:pt x="25" y="38"/>
                    <a:pt x="29" y="32"/>
                    <a:pt x="29" y="25"/>
                  </a:cubicBezTo>
                  <a:cubicBezTo>
                    <a:pt x="29" y="25"/>
                    <a:pt x="29" y="25"/>
                    <a:pt x="29" y="25"/>
                  </a:cubicBezTo>
                  <a:cubicBezTo>
                    <a:pt x="29" y="24"/>
                    <a:pt x="29" y="22"/>
                    <a:pt x="29" y="21"/>
                  </a:cubicBezTo>
                  <a:cubicBezTo>
                    <a:pt x="29" y="21"/>
                    <a:pt x="29" y="21"/>
                    <a:pt x="29" y="21"/>
                  </a:cubicBezTo>
                  <a:cubicBezTo>
                    <a:pt x="26" y="7"/>
                    <a:pt x="20" y="5"/>
                    <a:pt x="13" y="5"/>
                  </a:cubicBezTo>
                  <a:cubicBezTo>
                    <a:pt x="13" y="5"/>
                    <a:pt x="13" y="5"/>
                    <a:pt x="13" y="5"/>
                  </a:cubicBezTo>
                  <a:cubicBezTo>
                    <a:pt x="10" y="5"/>
                    <a:pt x="7" y="5"/>
                    <a:pt x="5" y="6"/>
                  </a:cubicBezTo>
                  <a:cubicBezTo>
                    <a:pt x="5" y="6"/>
                    <a:pt x="5" y="6"/>
                    <a:pt x="5" y="6"/>
                  </a:cubicBezTo>
                  <a:cubicBezTo>
                    <a:pt x="3" y="7"/>
                    <a:pt x="2" y="8"/>
                    <a:pt x="2" y="8"/>
                  </a:cubicBezTo>
                  <a:cubicBezTo>
                    <a:pt x="2" y="8"/>
                    <a:pt x="2" y="8"/>
                    <a:pt x="2" y="8"/>
                  </a:cubicBezTo>
                  <a:cubicBezTo>
                    <a:pt x="0" y="4"/>
                    <a:pt x="0" y="4"/>
                    <a:pt x="0" y="4"/>
                  </a:cubicBezTo>
                  <a:cubicBezTo>
                    <a:pt x="0" y="4"/>
                    <a:pt x="6" y="1"/>
                    <a:pt x="13" y="1"/>
                  </a:cubicBezTo>
                  <a:cubicBezTo>
                    <a:pt x="13" y="1"/>
                    <a:pt x="13" y="1"/>
                    <a:pt x="13" y="1"/>
                  </a:cubicBezTo>
                  <a:cubicBezTo>
                    <a:pt x="21" y="0"/>
                    <a:pt x="30" y="5"/>
                    <a:pt x="33" y="20"/>
                  </a:cubicBezTo>
                  <a:cubicBezTo>
                    <a:pt x="33" y="20"/>
                    <a:pt x="33" y="20"/>
                    <a:pt x="33" y="20"/>
                  </a:cubicBezTo>
                  <a:cubicBezTo>
                    <a:pt x="33" y="22"/>
                    <a:pt x="33" y="23"/>
                    <a:pt x="33" y="25"/>
                  </a:cubicBezTo>
                  <a:cubicBezTo>
                    <a:pt x="33" y="25"/>
                    <a:pt x="33" y="25"/>
                    <a:pt x="33" y="25"/>
                  </a:cubicBezTo>
                  <a:cubicBezTo>
                    <a:pt x="33" y="34"/>
                    <a:pt x="28" y="41"/>
                    <a:pt x="23" y="46"/>
                  </a:cubicBezTo>
                  <a:cubicBezTo>
                    <a:pt x="23" y="46"/>
                    <a:pt x="23" y="46"/>
                    <a:pt x="23" y="46"/>
                  </a:cubicBezTo>
                  <a:cubicBezTo>
                    <a:pt x="17" y="50"/>
                    <a:pt x="12" y="53"/>
                    <a:pt x="8" y="53"/>
                  </a:cubicBezTo>
                  <a:cubicBezTo>
                    <a:pt x="8" y="53"/>
                    <a:pt x="8" y="53"/>
                    <a:pt x="8" y="53"/>
                  </a:cubicBezTo>
                  <a:cubicBezTo>
                    <a:pt x="8" y="53"/>
                    <a:pt x="7" y="53"/>
                    <a:pt x="6" y="52"/>
                  </a:cubicBezTo>
                  <a:close/>
                  <a:moveTo>
                    <a:pt x="2" y="8"/>
                  </a:moveTo>
                  <a:cubicBezTo>
                    <a:pt x="2" y="8"/>
                    <a:pt x="2" y="8"/>
                    <a:pt x="2" y="8"/>
                  </a:cubicBezTo>
                  <a:cubicBezTo>
                    <a:pt x="2" y="8"/>
                    <a:pt x="2" y="8"/>
                    <a:pt x="2" y="8"/>
                  </a:cubicBezTo>
                  <a:cubicBezTo>
                    <a:pt x="2" y="8"/>
                    <a:pt x="2" y="8"/>
                    <a:pt x="2" y="8"/>
                  </a:cubicBezTo>
                  <a:cubicBezTo>
                    <a:pt x="2" y="8"/>
                    <a:pt x="2" y="8"/>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268"/>
            <p:cNvSpPr>
              <a:spLocks noEditPoints="1"/>
            </p:cNvSpPr>
            <p:nvPr/>
          </p:nvSpPr>
          <p:spPr bwMode="auto">
            <a:xfrm>
              <a:off x="2411" y="1213"/>
              <a:ext cx="96" cy="141"/>
            </a:xfrm>
            <a:custGeom>
              <a:avLst/>
              <a:gdLst>
                <a:gd name="T0" fmla="*/ 9 w 38"/>
                <a:gd name="T1" fmla="*/ 53 h 56"/>
                <a:gd name="T2" fmla="*/ 6 w 38"/>
                <a:gd name="T3" fmla="*/ 52 h 56"/>
                <a:gd name="T4" fmla="*/ 12 w 38"/>
                <a:gd name="T5" fmla="*/ 48 h 56"/>
                <a:gd name="T6" fmla="*/ 30 w 38"/>
                <a:gd name="T7" fmla="*/ 26 h 56"/>
                <a:gd name="T8" fmla="*/ 30 w 38"/>
                <a:gd name="T9" fmla="*/ 26 h 56"/>
                <a:gd name="T10" fmla="*/ 16 w 38"/>
                <a:gd name="T11" fmla="*/ 8 h 56"/>
                <a:gd name="T12" fmla="*/ 9 w 38"/>
                <a:gd name="T13" fmla="*/ 9 h 56"/>
                <a:gd name="T14" fmla="*/ 7 w 38"/>
                <a:gd name="T15" fmla="*/ 11 h 56"/>
                <a:gd name="T16" fmla="*/ 0 w 38"/>
                <a:gd name="T17" fmla="*/ 4 h 56"/>
                <a:gd name="T18" fmla="*/ 2 w 38"/>
                <a:gd name="T19" fmla="*/ 3 h 56"/>
                <a:gd name="T20" fmla="*/ 3 w 38"/>
                <a:gd name="T21" fmla="*/ 3 h 56"/>
                <a:gd name="T22" fmla="*/ 16 w 38"/>
                <a:gd name="T23" fmla="*/ 0 h 56"/>
                <a:gd name="T24" fmla="*/ 17 w 38"/>
                <a:gd name="T25" fmla="*/ 0 h 56"/>
                <a:gd name="T26" fmla="*/ 38 w 38"/>
                <a:gd name="T27" fmla="*/ 26 h 56"/>
                <a:gd name="T28" fmla="*/ 27 w 38"/>
                <a:gd name="T29" fmla="*/ 48 h 56"/>
                <a:gd name="T30" fmla="*/ 11 w 38"/>
                <a:gd name="T31" fmla="*/ 56 h 56"/>
                <a:gd name="T32" fmla="*/ 10 w 38"/>
                <a:gd name="T33" fmla="*/ 54 h 56"/>
                <a:gd name="T34" fmla="*/ 13 w 38"/>
                <a:gd name="T35" fmla="*/ 51 h 56"/>
                <a:gd name="T36" fmla="*/ 13 w 38"/>
                <a:gd name="T37" fmla="*/ 51 h 56"/>
                <a:gd name="T38" fmla="*/ 20 w 38"/>
                <a:gd name="T39" fmla="*/ 48 h 56"/>
                <a:gd name="T40" fmla="*/ 20 w 38"/>
                <a:gd name="T41" fmla="*/ 48 h 56"/>
                <a:gd name="T42" fmla="*/ 34 w 38"/>
                <a:gd name="T43" fmla="*/ 29 h 56"/>
                <a:gd name="T44" fmla="*/ 34 w 38"/>
                <a:gd name="T45" fmla="*/ 21 h 56"/>
                <a:gd name="T46" fmla="*/ 34 w 38"/>
                <a:gd name="T47" fmla="*/ 27 h 56"/>
                <a:gd name="T48" fmla="*/ 34 w 38"/>
                <a:gd name="T49" fmla="*/ 21 h 56"/>
                <a:gd name="T50" fmla="*/ 32 w 38"/>
                <a:gd name="T51" fmla="*/ 16 h 56"/>
                <a:gd name="T52" fmla="*/ 32 w 38"/>
                <a:gd name="T53" fmla="*/ 16 h 56"/>
                <a:gd name="T54" fmla="*/ 32 w 38"/>
                <a:gd name="T55" fmla="*/ 16 h 56"/>
                <a:gd name="T56" fmla="*/ 32 w 38"/>
                <a:gd name="T57" fmla="*/ 16 h 56"/>
                <a:gd name="T58" fmla="*/ 32 w 38"/>
                <a:gd name="T59" fmla="*/ 16 h 56"/>
                <a:gd name="T60" fmla="*/ 32 w 38"/>
                <a:gd name="T61" fmla="*/ 15 h 56"/>
                <a:gd name="T62" fmla="*/ 32 w 38"/>
                <a:gd name="T63" fmla="*/ 15 h 56"/>
                <a:gd name="T64" fmla="*/ 32 w 38"/>
                <a:gd name="T65" fmla="*/ 15 h 56"/>
                <a:gd name="T66" fmla="*/ 32 w 38"/>
                <a:gd name="T67" fmla="*/ 15 h 56"/>
                <a:gd name="T68" fmla="*/ 32 w 38"/>
                <a:gd name="T69" fmla="*/ 15 h 56"/>
                <a:gd name="T70" fmla="*/ 32 w 38"/>
                <a:gd name="T71" fmla="*/ 14 h 56"/>
                <a:gd name="T72" fmla="*/ 32 w 38"/>
                <a:gd name="T73" fmla="*/ 14 h 56"/>
                <a:gd name="T74" fmla="*/ 32 w 38"/>
                <a:gd name="T75" fmla="*/ 14 h 56"/>
                <a:gd name="T76" fmla="*/ 31 w 38"/>
                <a:gd name="T77" fmla="*/ 14 h 56"/>
                <a:gd name="T78" fmla="*/ 31 w 38"/>
                <a:gd name="T79" fmla="*/ 14 h 56"/>
                <a:gd name="T80" fmla="*/ 31 w 38"/>
                <a:gd name="T81" fmla="*/ 14 h 56"/>
                <a:gd name="T82" fmla="*/ 31 w 38"/>
                <a:gd name="T83" fmla="*/ 13 h 56"/>
                <a:gd name="T84" fmla="*/ 31 w 38"/>
                <a:gd name="T85" fmla="*/ 13 h 56"/>
                <a:gd name="T86" fmla="*/ 31 w 38"/>
                <a:gd name="T87" fmla="*/ 13 h 56"/>
                <a:gd name="T88" fmla="*/ 31 w 38"/>
                <a:gd name="T89" fmla="*/ 13 h 56"/>
                <a:gd name="T90" fmla="*/ 31 w 38"/>
                <a:gd name="T91" fmla="*/ 13 h 56"/>
                <a:gd name="T92" fmla="*/ 31 w 38"/>
                <a:gd name="T93" fmla="*/ 13 h 56"/>
                <a:gd name="T94" fmla="*/ 31 w 38"/>
                <a:gd name="T95" fmla="*/ 12 h 56"/>
                <a:gd name="T96" fmla="*/ 31 w 38"/>
                <a:gd name="T97" fmla="*/ 12 h 56"/>
                <a:gd name="T98" fmla="*/ 30 w 38"/>
                <a:gd name="T99" fmla="*/ 12 h 56"/>
                <a:gd name="T100" fmla="*/ 30 w 38"/>
                <a:gd name="T101" fmla="*/ 12 h 56"/>
                <a:gd name="T102" fmla="*/ 30 w 38"/>
                <a:gd name="T103" fmla="*/ 12 h 56"/>
                <a:gd name="T104" fmla="*/ 30 w 38"/>
                <a:gd name="T105" fmla="*/ 12 h 56"/>
                <a:gd name="T106" fmla="*/ 30 w 38"/>
                <a:gd name="T107" fmla="*/ 11 h 56"/>
                <a:gd name="T108" fmla="*/ 17 w 38"/>
                <a:gd name="T109" fmla="*/ 4 h 56"/>
                <a:gd name="T110" fmla="*/ 16 w 38"/>
                <a:gd name="T111" fmla="*/ 4 h 56"/>
                <a:gd name="T112" fmla="*/ 16 w 38"/>
                <a:gd name="T113" fmla="*/ 4 h 56"/>
                <a:gd name="T114" fmla="*/ 17 w 38"/>
                <a:gd name="T115" fmla="*/ 4 h 56"/>
                <a:gd name="T116" fmla="*/ 7 w 38"/>
                <a:gd name="T117" fmla="*/ 5 h 56"/>
                <a:gd name="T118" fmla="*/ 11 w 38"/>
                <a:gd name="T119" fmla="*/ 4 h 56"/>
                <a:gd name="T120" fmla="*/ 7 w 38"/>
                <a:gd name="T121"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 h="56">
                  <a:moveTo>
                    <a:pt x="7" y="54"/>
                  </a:moveTo>
                  <a:cubicBezTo>
                    <a:pt x="9" y="53"/>
                    <a:pt x="9" y="53"/>
                    <a:pt x="9" y="53"/>
                  </a:cubicBezTo>
                  <a:cubicBezTo>
                    <a:pt x="9" y="53"/>
                    <a:pt x="9" y="53"/>
                    <a:pt x="9" y="53"/>
                  </a:cubicBezTo>
                  <a:cubicBezTo>
                    <a:pt x="9" y="53"/>
                    <a:pt x="9" y="53"/>
                    <a:pt x="9" y="53"/>
                  </a:cubicBezTo>
                  <a:cubicBezTo>
                    <a:pt x="7" y="54"/>
                    <a:pt x="7" y="54"/>
                    <a:pt x="7" y="54"/>
                  </a:cubicBezTo>
                  <a:cubicBezTo>
                    <a:pt x="6" y="52"/>
                    <a:pt x="6" y="52"/>
                    <a:pt x="6" y="52"/>
                  </a:cubicBezTo>
                  <a:cubicBezTo>
                    <a:pt x="9" y="50"/>
                    <a:pt x="9" y="50"/>
                    <a:pt x="9" y="50"/>
                  </a:cubicBezTo>
                  <a:cubicBezTo>
                    <a:pt x="9" y="46"/>
                    <a:pt x="9" y="46"/>
                    <a:pt x="9" y="46"/>
                  </a:cubicBezTo>
                  <a:cubicBezTo>
                    <a:pt x="12" y="48"/>
                    <a:pt x="12" y="48"/>
                    <a:pt x="12" y="48"/>
                  </a:cubicBezTo>
                  <a:cubicBezTo>
                    <a:pt x="13" y="47"/>
                    <a:pt x="18" y="45"/>
                    <a:pt x="22" y="42"/>
                  </a:cubicBezTo>
                  <a:cubicBezTo>
                    <a:pt x="22" y="42"/>
                    <a:pt x="22" y="42"/>
                    <a:pt x="22" y="42"/>
                  </a:cubicBezTo>
                  <a:cubicBezTo>
                    <a:pt x="26" y="38"/>
                    <a:pt x="30" y="33"/>
                    <a:pt x="30" y="26"/>
                  </a:cubicBezTo>
                  <a:cubicBezTo>
                    <a:pt x="30" y="26"/>
                    <a:pt x="30" y="26"/>
                    <a:pt x="30" y="26"/>
                  </a:cubicBezTo>
                  <a:cubicBezTo>
                    <a:pt x="30" y="26"/>
                    <a:pt x="30" y="26"/>
                    <a:pt x="30" y="26"/>
                  </a:cubicBezTo>
                  <a:cubicBezTo>
                    <a:pt x="30" y="26"/>
                    <a:pt x="30" y="26"/>
                    <a:pt x="30" y="26"/>
                  </a:cubicBezTo>
                  <a:cubicBezTo>
                    <a:pt x="30" y="25"/>
                    <a:pt x="30" y="23"/>
                    <a:pt x="30" y="22"/>
                  </a:cubicBezTo>
                  <a:cubicBezTo>
                    <a:pt x="30" y="22"/>
                    <a:pt x="30" y="22"/>
                    <a:pt x="30" y="22"/>
                  </a:cubicBezTo>
                  <a:cubicBezTo>
                    <a:pt x="27" y="9"/>
                    <a:pt x="22" y="8"/>
                    <a:pt x="16" y="8"/>
                  </a:cubicBezTo>
                  <a:cubicBezTo>
                    <a:pt x="16" y="8"/>
                    <a:pt x="16" y="8"/>
                    <a:pt x="16" y="8"/>
                  </a:cubicBezTo>
                  <a:cubicBezTo>
                    <a:pt x="14" y="8"/>
                    <a:pt x="11" y="8"/>
                    <a:pt x="9" y="9"/>
                  </a:cubicBezTo>
                  <a:cubicBezTo>
                    <a:pt x="9" y="9"/>
                    <a:pt x="9" y="9"/>
                    <a:pt x="9" y="9"/>
                  </a:cubicBezTo>
                  <a:cubicBezTo>
                    <a:pt x="8" y="9"/>
                    <a:pt x="7" y="10"/>
                    <a:pt x="7" y="10"/>
                  </a:cubicBezTo>
                  <a:cubicBezTo>
                    <a:pt x="7" y="10"/>
                    <a:pt x="7" y="10"/>
                    <a:pt x="7" y="10"/>
                  </a:cubicBezTo>
                  <a:cubicBezTo>
                    <a:pt x="7" y="11"/>
                    <a:pt x="7" y="11"/>
                    <a:pt x="7" y="11"/>
                  </a:cubicBezTo>
                  <a:cubicBezTo>
                    <a:pt x="5" y="11"/>
                    <a:pt x="5" y="11"/>
                    <a:pt x="5" y="11"/>
                  </a:cubicBezTo>
                  <a:cubicBezTo>
                    <a:pt x="4" y="12"/>
                    <a:pt x="4" y="12"/>
                    <a:pt x="4" y="12"/>
                  </a:cubicBezTo>
                  <a:cubicBezTo>
                    <a:pt x="0" y="4"/>
                    <a:pt x="0" y="4"/>
                    <a:pt x="0" y="4"/>
                  </a:cubicBezTo>
                  <a:cubicBezTo>
                    <a:pt x="2" y="4"/>
                    <a:pt x="2" y="4"/>
                    <a:pt x="2" y="4"/>
                  </a:cubicBezTo>
                  <a:cubicBezTo>
                    <a:pt x="2" y="4"/>
                    <a:pt x="2" y="4"/>
                    <a:pt x="2" y="4"/>
                  </a:cubicBezTo>
                  <a:cubicBezTo>
                    <a:pt x="2" y="4"/>
                    <a:pt x="2" y="4"/>
                    <a:pt x="2" y="3"/>
                  </a:cubicBezTo>
                  <a:cubicBezTo>
                    <a:pt x="2" y="3"/>
                    <a:pt x="2" y="3"/>
                    <a:pt x="2" y="3"/>
                  </a:cubicBezTo>
                  <a:cubicBezTo>
                    <a:pt x="2" y="3"/>
                    <a:pt x="3" y="3"/>
                    <a:pt x="3" y="3"/>
                  </a:cubicBezTo>
                  <a:cubicBezTo>
                    <a:pt x="3" y="3"/>
                    <a:pt x="3" y="3"/>
                    <a:pt x="3" y="3"/>
                  </a:cubicBezTo>
                  <a:cubicBezTo>
                    <a:pt x="4" y="3"/>
                    <a:pt x="5" y="2"/>
                    <a:pt x="6" y="2"/>
                  </a:cubicBezTo>
                  <a:cubicBezTo>
                    <a:pt x="6" y="2"/>
                    <a:pt x="6" y="2"/>
                    <a:pt x="6" y="2"/>
                  </a:cubicBezTo>
                  <a:cubicBezTo>
                    <a:pt x="9" y="1"/>
                    <a:pt x="12" y="0"/>
                    <a:pt x="16" y="0"/>
                  </a:cubicBezTo>
                  <a:cubicBezTo>
                    <a:pt x="16" y="0"/>
                    <a:pt x="16" y="0"/>
                    <a:pt x="16" y="0"/>
                  </a:cubicBezTo>
                  <a:cubicBezTo>
                    <a:pt x="16" y="0"/>
                    <a:pt x="17" y="0"/>
                    <a:pt x="17" y="0"/>
                  </a:cubicBezTo>
                  <a:cubicBezTo>
                    <a:pt x="17" y="0"/>
                    <a:pt x="17" y="0"/>
                    <a:pt x="17" y="0"/>
                  </a:cubicBezTo>
                  <a:cubicBezTo>
                    <a:pt x="25" y="0"/>
                    <a:pt x="35" y="5"/>
                    <a:pt x="38" y="21"/>
                  </a:cubicBezTo>
                  <a:cubicBezTo>
                    <a:pt x="38" y="21"/>
                    <a:pt x="38" y="21"/>
                    <a:pt x="38" y="21"/>
                  </a:cubicBezTo>
                  <a:cubicBezTo>
                    <a:pt x="38" y="23"/>
                    <a:pt x="38" y="24"/>
                    <a:pt x="38" y="26"/>
                  </a:cubicBezTo>
                  <a:cubicBezTo>
                    <a:pt x="38" y="26"/>
                    <a:pt x="38" y="26"/>
                    <a:pt x="38" y="26"/>
                  </a:cubicBezTo>
                  <a:cubicBezTo>
                    <a:pt x="38" y="36"/>
                    <a:pt x="33" y="43"/>
                    <a:pt x="27" y="48"/>
                  </a:cubicBezTo>
                  <a:cubicBezTo>
                    <a:pt x="27" y="48"/>
                    <a:pt x="27" y="48"/>
                    <a:pt x="27" y="48"/>
                  </a:cubicBezTo>
                  <a:cubicBezTo>
                    <a:pt x="21" y="53"/>
                    <a:pt x="15" y="55"/>
                    <a:pt x="11" y="56"/>
                  </a:cubicBezTo>
                  <a:cubicBezTo>
                    <a:pt x="11" y="56"/>
                    <a:pt x="11" y="56"/>
                    <a:pt x="11" y="56"/>
                  </a:cubicBezTo>
                  <a:cubicBezTo>
                    <a:pt x="11" y="56"/>
                    <a:pt x="11" y="56"/>
                    <a:pt x="11" y="56"/>
                  </a:cubicBezTo>
                  <a:cubicBezTo>
                    <a:pt x="11" y="56"/>
                    <a:pt x="11" y="56"/>
                    <a:pt x="11" y="56"/>
                  </a:cubicBezTo>
                  <a:cubicBezTo>
                    <a:pt x="11" y="56"/>
                    <a:pt x="9" y="55"/>
                    <a:pt x="7" y="54"/>
                  </a:cubicBezTo>
                  <a:close/>
                  <a:moveTo>
                    <a:pt x="10" y="54"/>
                  </a:moveTo>
                  <a:cubicBezTo>
                    <a:pt x="10" y="54"/>
                    <a:pt x="10" y="54"/>
                    <a:pt x="10" y="54"/>
                  </a:cubicBezTo>
                  <a:cubicBezTo>
                    <a:pt x="10" y="54"/>
                    <a:pt x="10" y="54"/>
                    <a:pt x="10" y="54"/>
                  </a:cubicBezTo>
                  <a:close/>
                  <a:moveTo>
                    <a:pt x="13" y="51"/>
                  </a:moveTo>
                  <a:cubicBezTo>
                    <a:pt x="15" y="51"/>
                    <a:pt x="17" y="50"/>
                    <a:pt x="20" y="48"/>
                  </a:cubicBezTo>
                  <a:cubicBezTo>
                    <a:pt x="20" y="48"/>
                    <a:pt x="20" y="48"/>
                    <a:pt x="20" y="48"/>
                  </a:cubicBezTo>
                  <a:cubicBezTo>
                    <a:pt x="17" y="50"/>
                    <a:pt x="15" y="51"/>
                    <a:pt x="13" y="51"/>
                  </a:cubicBezTo>
                  <a:cubicBezTo>
                    <a:pt x="13" y="51"/>
                    <a:pt x="13" y="51"/>
                    <a:pt x="13" y="51"/>
                  </a:cubicBezTo>
                  <a:cubicBezTo>
                    <a:pt x="13" y="51"/>
                    <a:pt x="13" y="51"/>
                    <a:pt x="13" y="51"/>
                  </a:cubicBezTo>
                  <a:close/>
                  <a:moveTo>
                    <a:pt x="20" y="48"/>
                  </a:moveTo>
                  <a:cubicBezTo>
                    <a:pt x="20" y="48"/>
                    <a:pt x="20" y="48"/>
                    <a:pt x="20" y="48"/>
                  </a:cubicBezTo>
                  <a:cubicBezTo>
                    <a:pt x="20" y="48"/>
                    <a:pt x="20" y="48"/>
                    <a:pt x="20" y="48"/>
                  </a:cubicBezTo>
                  <a:cubicBezTo>
                    <a:pt x="20" y="48"/>
                    <a:pt x="20" y="48"/>
                    <a:pt x="20" y="48"/>
                  </a:cubicBezTo>
                  <a:close/>
                  <a:moveTo>
                    <a:pt x="28" y="42"/>
                  </a:moveTo>
                  <a:cubicBezTo>
                    <a:pt x="31" y="38"/>
                    <a:pt x="33" y="34"/>
                    <a:pt x="34" y="29"/>
                  </a:cubicBezTo>
                  <a:cubicBezTo>
                    <a:pt x="34" y="29"/>
                    <a:pt x="34" y="29"/>
                    <a:pt x="34" y="29"/>
                  </a:cubicBezTo>
                  <a:cubicBezTo>
                    <a:pt x="34" y="29"/>
                    <a:pt x="34" y="29"/>
                    <a:pt x="34" y="29"/>
                  </a:cubicBezTo>
                  <a:cubicBezTo>
                    <a:pt x="33" y="34"/>
                    <a:pt x="31" y="38"/>
                    <a:pt x="28" y="42"/>
                  </a:cubicBezTo>
                  <a:close/>
                  <a:moveTo>
                    <a:pt x="34" y="21"/>
                  </a:moveTo>
                  <a:cubicBezTo>
                    <a:pt x="34" y="23"/>
                    <a:pt x="34" y="25"/>
                    <a:pt x="34" y="26"/>
                  </a:cubicBezTo>
                  <a:cubicBezTo>
                    <a:pt x="34" y="26"/>
                    <a:pt x="34" y="26"/>
                    <a:pt x="34" y="26"/>
                  </a:cubicBezTo>
                  <a:cubicBezTo>
                    <a:pt x="34" y="27"/>
                    <a:pt x="34" y="27"/>
                    <a:pt x="34" y="27"/>
                  </a:cubicBezTo>
                  <a:cubicBezTo>
                    <a:pt x="34" y="26"/>
                    <a:pt x="34" y="26"/>
                    <a:pt x="34" y="26"/>
                  </a:cubicBezTo>
                  <a:cubicBezTo>
                    <a:pt x="34" y="26"/>
                    <a:pt x="34" y="26"/>
                    <a:pt x="34" y="26"/>
                  </a:cubicBezTo>
                  <a:cubicBezTo>
                    <a:pt x="34" y="25"/>
                    <a:pt x="34" y="23"/>
                    <a:pt x="34" y="21"/>
                  </a:cubicBezTo>
                  <a:cubicBezTo>
                    <a:pt x="34" y="21"/>
                    <a:pt x="34" y="21"/>
                    <a:pt x="34" y="21"/>
                  </a:cubicBezTo>
                  <a:cubicBezTo>
                    <a:pt x="33" y="20"/>
                    <a:pt x="33" y="18"/>
                    <a:pt x="32" y="16"/>
                  </a:cubicBezTo>
                  <a:cubicBezTo>
                    <a:pt x="32" y="16"/>
                    <a:pt x="32" y="16"/>
                    <a:pt x="32" y="16"/>
                  </a:cubicBezTo>
                  <a:cubicBezTo>
                    <a:pt x="33" y="18"/>
                    <a:pt x="33" y="20"/>
                    <a:pt x="34" y="21"/>
                  </a:cubicBezTo>
                  <a:close/>
                  <a:moveTo>
                    <a:pt x="32" y="16"/>
                  </a:moveTo>
                  <a:cubicBezTo>
                    <a:pt x="32" y="16"/>
                    <a:pt x="32" y="16"/>
                    <a:pt x="32" y="16"/>
                  </a:cubicBezTo>
                  <a:cubicBezTo>
                    <a:pt x="32" y="16"/>
                    <a:pt x="32" y="16"/>
                    <a:pt x="32" y="16"/>
                  </a:cubicBezTo>
                  <a:cubicBezTo>
                    <a:pt x="32" y="16"/>
                    <a:pt x="32" y="16"/>
                    <a:pt x="32" y="16"/>
                  </a:cubicBezTo>
                  <a:close/>
                  <a:moveTo>
                    <a:pt x="32" y="16"/>
                  </a:moveTo>
                  <a:cubicBezTo>
                    <a:pt x="32" y="16"/>
                    <a:pt x="32" y="16"/>
                    <a:pt x="32" y="16"/>
                  </a:cubicBezTo>
                  <a:cubicBezTo>
                    <a:pt x="32" y="16"/>
                    <a:pt x="32" y="16"/>
                    <a:pt x="32" y="16"/>
                  </a:cubicBezTo>
                  <a:cubicBezTo>
                    <a:pt x="32" y="16"/>
                    <a:pt x="32" y="16"/>
                    <a:pt x="32" y="16"/>
                  </a:cubicBezTo>
                  <a:close/>
                  <a:moveTo>
                    <a:pt x="32" y="16"/>
                  </a:moveTo>
                  <a:cubicBezTo>
                    <a:pt x="32" y="16"/>
                    <a:pt x="32" y="16"/>
                    <a:pt x="32" y="16"/>
                  </a:cubicBezTo>
                  <a:cubicBezTo>
                    <a:pt x="32" y="16"/>
                    <a:pt x="32" y="16"/>
                    <a:pt x="32" y="16"/>
                  </a:cubicBezTo>
                  <a:cubicBezTo>
                    <a:pt x="32" y="16"/>
                    <a:pt x="32" y="16"/>
                    <a:pt x="32" y="16"/>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5"/>
                  </a:moveTo>
                  <a:cubicBezTo>
                    <a:pt x="32" y="15"/>
                    <a:pt x="32" y="15"/>
                    <a:pt x="32" y="15"/>
                  </a:cubicBezTo>
                  <a:cubicBezTo>
                    <a:pt x="32" y="15"/>
                    <a:pt x="32" y="15"/>
                    <a:pt x="32" y="15"/>
                  </a:cubicBezTo>
                  <a:cubicBezTo>
                    <a:pt x="32" y="15"/>
                    <a:pt x="32" y="15"/>
                    <a:pt x="32" y="15"/>
                  </a:cubicBezTo>
                  <a:close/>
                  <a:moveTo>
                    <a:pt x="32" y="14"/>
                  </a:moveTo>
                  <a:cubicBezTo>
                    <a:pt x="32" y="14"/>
                    <a:pt x="32" y="14"/>
                    <a:pt x="32" y="14"/>
                  </a:cubicBezTo>
                  <a:cubicBezTo>
                    <a:pt x="32" y="14"/>
                    <a:pt x="32" y="14"/>
                    <a:pt x="32" y="14"/>
                  </a:cubicBezTo>
                  <a:cubicBezTo>
                    <a:pt x="32" y="14"/>
                    <a:pt x="32" y="14"/>
                    <a:pt x="32" y="14"/>
                  </a:cubicBezTo>
                  <a:close/>
                  <a:moveTo>
                    <a:pt x="32" y="14"/>
                  </a:moveTo>
                  <a:cubicBezTo>
                    <a:pt x="32" y="14"/>
                    <a:pt x="32" y="14"/>
                    <a:pt x="32" y="14"/>
                  </a:cubicBezTo>
                  <a:cubicBezTo>
                    <a:pt x="32" y="14"/>
                    <a:pt x="32" y="14"/>
                    <a:pt x="32" y="14"/>
                  </a:cubicBezTo>
                  <a:cubicBezTo>
                    <a:pt x="32" y="14"/>
                    <a:pt x="32" y="14"/>
                    <a:pt x="32" y="14"/>
                  </a:cubicBezTo>
                  <a:close/>
                  <a:moveTo>
                    <a:pt x="31" y="14"/>
                  </a:moveTo>
                  <a:cubicBezTo>
                    <a:pt x="31" y="14"/>
                    <a:pt x="31" y="14"/>
                    <a:pt x="31" y="14"/>
                  </a:cubicBezTo>
                  <a:cubicBezTo>
                    <a:pt x="31" y="14"/>
                    <a:pt x="31" y="14"/>
                    <a:pt x="31" y="14"/>
                  </a:cubicBezTo>
                  <a:cubicBezTo>
                    <a:pt x="31" y="14"/>
                    <a:pt x="31" y="14"/>
                    <a:pt x="31" y="14"/>
                  </a:cubicBezTo>
                  <a:close/>
                  <a:moveTo>
                    <a:pt x="31" y="14"/>
                  </a:moveTo>
                  <a:cubicBezTo>
                    <a:pt x="31" y="14"/>
                    <a:pt x="31" y="14"/>
                    <a:pt x="31" y="14"/>
                  </a:cubicBezTo>
                  <a:cubicBezTo>
                    <a:pt x="31" y="14"/>
                    <a:pt x="31" y="14"/>
                    <a:pt x="31" y="14"/>
                  </a:cubicBezTo>
                  <a:cubicBezTo>
                    <a:pt x="31" y="14"/>
                    <a:pt x="31" y="14"/>
                    <a:pt x="31" y="14"/>
                  </a:cubicBezTo>
                  <a:close/>
                  <a:moveTo>
                    <a:pt x="31" y="14"/>
                  </a:moveTo>
                  <a:cubicBezTo>
                    <a:pt x="31" y="13"/>
                    <a:pt x="31" y="13"/>
                    <a:pt x="31" y="13"/>
                  </a:cubicBezTo>
                  <a:cubicBezTo>
                    <a:pt x="31" y="13"/>
                    <a:pt x="31" y="13"/>
                    <a:pt x="31" y="13"/>
                  </a:cubicBezTo>
                  <a:cubicBezTo>
                    <a:pt x="31" y="13"/>
                    <a:pt x="31" y="13"/>
                    <a:pt x="31" y="14"/>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3"/>
                  </a:moveTo>
                  <a:cubicBezTo>
                    <a:pt x="31" y="13"/>
                    <a:pt x="31" y="13"/>
                    <a:pt x="31" y="13"/>
                  </a:cubicBezTo>
                  <a:cubicBezTo>
                    <a:pt x="31" y="13"/>
                    <a:pt x="31" y="13"/>
                    <a:pt x="31" y="13"/>
                  </a:cubicBezTo>
                  <a:cubicBezTo>
                    <a:pt x="31" y="13"/>
                    <a:pt x="31" y="13"/>
                    <a:pt x="31" y="13"/>
                  </a:cubicBezTo>
                  <a:close/>
                  <a:moveTo>
                    <a:pt x="31" y="12"/>
                  </a:moveTo>
                  <a:cubicBezTo>
                    <a:pt x="31" y="12"/>
                    <a:pt x="31" y="12"/>
                    <a:pt x="31" y="12"/>
                  </a:cubicBezTo>
                  <a:cubicBezTo>
                    <a:pt x="31" y="12"/>
                    <a:pt x="31" y="12"/>
                    <a:pt x="31" y="12"/>
                  </a:cubicBezTo>
                  <a:cubicBezTo>
                    <a:pt x="31" y="12"/>
                    <a:pt x="31" y="12"/>
                    <a:pt x="31" y="12"/>
                  </a:cubicBezTo>
                  <a:close/>
                  <a:moveTo>
                    <a:pt x="31" y="12"/>
                  </a:moveTo>
                  <a:cubicBezTo>
                    <a:pt x="31" y="12"/>
                    <a:pt x="31" y="12"/>
                    <a:pt x="30" y="12"/>
                  </a:cubicBezTo>
                  <a:cubicBezTo>
                    <a:pt x="30" y="12"/>
                    <a:pt x="30" y="12"/>
                    <a:pt x="30" y="12"/>
                  </a:cubicBezTo>
                  <a:cubicBezTo>
                    <a:pt x="31" y="12"/>
                    <a:pt x="31" y="12"/>
                    <a:pt x="31" y="12"/>
                  </a:cubicBezTo>
                  <a:close/>
                  <a:moveTo>
                    <a:pt x="30" y="12"/>
                  </a:moveTo>
                  <a:cubicBezTo>
                    <a:pt x="30" y="12"/>
                    <a:pt x="30" y="12"/>
                    <a:pt x="30" y="12"/>
                  </a:cubicBezTo>
                  <a:cubicBezTo>
                    <a:pt x="30" y="12"/>
                    <a:pt x="30" y="12"/>
                    <a:pt x="30" y="12"/>
                  </a:cubicBezTo>
                  <a:cubicBezTo>
                    <a:pt x="30" y="12"/>
                    <a:pt x="30" y="12"/>
                    <a:pt x="30" y="12"/>
                  </a:cubicBezTo>
                  <a:close/>
                  <a:moveTo>
                    <a:pt x="30" y="12"/>
                  </a:moveTo>
                  <a:cubicBezTo>
                    <a:pt x="30" y="12"/>
                    <a:pt x="30" y="12"/>
                    <a:pt x="30" y="12"/>
                  </a:cubicBezTo>
                  <a:cubicBezTo>
                    <a:pt x="30" y="12"/>
                    <a:pt x="30" y="12"/>
                    <a:pt x="30" y="12"/>
                  </a:cubicBezTo>
                  <a:cubicBezTo>
                    <a:pt x="30" y="12"/>
                    <a:pt x="30" y="12"/>
                    <a:pt x="30" y="12"/>
                  </a:cubicBezTo>
                  <a:close/>
                  <a:moveTo>
                    <a:pt x="30" y="12"/>
                  </a:moveTo>
                  <a:cubicBezTo>
                    <a:pt x="30" y="12"/>
                    <a:pt x="30" y="12"/>
                    <a:pt x="30" y="11"/>
                  </a:cubicBezTo>
                  <a:cubicBezTo>
                    <a:pt x="30" y="11"/>
                    <a:pt x="30" y="11"/>
                    <a:pt x="30" y="11"/>
                  </a:cubicBezTo>
                  <a:cubicBezTo>
                    <a:pt x="30" y="12"/>
                    <a:pt x="30" y="12"/>
                    <a:pt x="30" y="12"/>
                  </a:cubicBezTo>
                  <a:close/>
                  <a:moveTo>
                    <a:pt x="30" y="11"/>
                  </a:moveTo>
                  <a:cubicBezTo>
                    <a:pt x="27" y="6"/>
                    <a:pt x="21" y="4"/>
                    <a:pt x="17" y="4"/>
                  </a:cubicBezTo>
                  <a:cubicBezTo>
                    <a:pt x="17" y="4"/>
                    <a:pt x="17" y="4"/>
                    <a:pt x="17" y="4"/>
                  </a:cubicBezTo>
                  <a:cubicBezTo>
                    <a:pt x="17" y="4"/>
                    <a:pt x="17"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4"/>
                  </a:cubicBezTo>
                  <a:cubicBezTo>
                    <a:pt x="21" y="4"/>
                    <a:pt x="26" y="5"/>
                    <a:pt x="30" y="11"/>
                  </a:cubicBezTo>
                  <a:close/>
                  <a:moveTo>
                    <a:pt x="7" y="6"/>
                  </a:moveTo>
                  <a:cubicBezTo>
                    <a:pt x="7" y="6"/>
                    <a:pt x="7" y="6"/>
                    <a:pt x="7" y="5"/>
                  </a:cubicBezTo>
                  <a:cubicBezTo>
                    <a:pt x="7" y="5"/>
                    <a:pt x="7" y="5"/>
                    <a:pt x="7" y="5"/>
                  </a:cubicBezTo>
                  <a:cubicBezTo>
                    <a:pt x="9" y="5"/>
                    <a:pt x="10" y="5"/>
                    <a:pt x="11" y="4"/>
                  </a:cubicBezTo>
                  <a:cubicBezTo>
                    <a:pt x="11" y="4"/>
                    <a:pt x="11" y="4"/>
                    <a:pt x="11" y="4"/>
                  </a:cubicBezTo>
                  <a:cubicBezTo>
                    <a:pt x="9" y="5"/>
                    <a:pt x="8" y="5"/>
                    <a:pt x="7" y="6"/>
                  </a:cubicBezTo>
                  <a:cubicBezTo>
                    <a:pt x="7" y="6"/>
                    <a:pt x="7" y="6"/>
                    <a:pt x="7" y="6"/>
                  </a:cubicBezTo>
                  <a:cubicBezTo>
                    <a:pt x="7" y="6"/>
                    <a:pt x="7" y="6"/>
                    <a:pt x="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269"/>
            <p:cNvSpPr/>
            <p:nvPr/>
          </p:nvSpPr>
          <p:spPr bwMode="auto">
            <a:xfrm>
              <a:off x="2131" y="1057"/>
              <a:ext cx="323" cy="214"/>
            </a:xfrm>
            <a:custGeom>
              <a:avLst/>
              <a:gdLst>
                <a:gd name="T0" fmla="*/ 2 w 128"/>
                <a:gd name="T1" fmla="*/ 83 h 85"/>
                <a:gd name="T2" fmla="*/ 4 w 128"/>
                <a:gd name="T3" fmla="*/ 84 h 85"/>
                <a:gd name="T4" fmla="*/ 2 w 128"/>
                <a:gd name="T5" fmla="*/ 84 h 85"/>
                <a:gd name="T6" fmla="*/ 2 w 128"/>
                <a:gd name="T7" fmla="*/ 84 h 85"/>
                <a:gd name="T8" fmla="*/ 2 w 128"/>
                <a:gd name="T9" fmla="*/ 84 h 85"/>
                <a:gd name="T10" fmla="*/ 2 w 128"/>
                <a:gd name="T11" fmla="*/ 84 h 85"/>
                <a:gd name="T12" fmla="*/ 2 w 128"/>
                <a:gd name="T13" fmla="*/ 84 h 85"/>
                <a:gd name="T14" fmla="*/ 2 w 128"/>
                <a:gd name="T15" fmla="*/ 84 h 85"/>
                <a:gd name="T16" fmla="*/ 0 w 128"/>
                <a:gd name="T17" fmla="*/ 49 h 85"/>
                <a:gd name="T18" fmla="*/ 0 w 128"/>
                <a:gd name="T19" fmla="*/ 49 h 85"/>
                <a:gd name="T20" fmla="*/ 0 w 128"/>
                <a:gd name="T21" fmla="*/ 40 h 85"/>
                <a:gd name="T22" fmla="*/ 0 w 128"/>
                <a:gd name="T23" fmla="*/ 40 h 85"/>
                <a:gd name="T24" fmla="*/ 2 w 128"/>
                <a:gd name="T25" fmla="*/ 35 h 85"/>
                <a:gd name="T26" fmla="*/ 2 w 128"/>
                <a:gd name="T27" fmla="*/ 35 h 85"/>
                <a:gd name="T28" fmla="*/ 50 w 128"/>
                <a:gd name="T29" fmla="*/ 1 h 85"/>
                <a:gd name="T30" fmla="*/ 50 w 128"/>
                <a:gd name="T31" fmla="*/ 1 h 85"/>
                <a:gd name="T32" fmla="*/ 70 w 128"/>
                <a:gd name="T33" fmla="*/ 0 h 85"/>
                <a:gd name="T34" fmla="*/ 70 w 128"/>
                <a:gd name="T35" fmla="*/ 0 h 85"/>
                <a:gd name="T36" fmla="*/ 103 w 128"/>
                <a:gd name="T37" fmla="*/ 9 h 85"/>
                <a:gd name="T38" fmla="*/ 103 w 128"/>
                <a:gd name="T39" fmla="*/ 9 h 85"/>
                <a:gd name="T40" fmla="*/ 118 w 128"/>
                <a:gd name="T41" fmla="*/ 37 h 85"/>
                <a:gd name="T42" fmla="*/ 118 w 128"/>
                <a:gd name="T43" fmla="*/ 37 h 85"/>
                <a:gd name="T44" fmla="*/ 128 w 128"/>
                <a:gd name="T45" fmla="*/ 65 h 85"/>
                <a:gd name="T46" fmla="*/ 128 w 128"/>
                <a:gd name="T47" fmla="*/ 65 h 85"/>
                <a:gd name="T48" fmla="*/ 124 w 128"/>
                <a:gd name="T49" fmla="*/ 66 h 85"/>
                <a:gd name="T50" fmla="*/ 115 w 128"/>
                <a:gd name="T51" fmla="*/ 39 h 85"/>
                <a:gd name="T52" fmla="*/ 115 w 128"/>
                <a:gd name="T53" fmla="*/ 39 h 85"/>
                <a:gd name="T54" fmla="*/ 100 w 128"/>
                <a:gd name="T55" fmla="*/ 11 h 85"/>
                <a:gd name="T56" fmla="*/ 100 w 128"/>
                <a:gd name="T57" fmla="*/ 11 h 85"/>
                <a:gd name="T58" fmla="*/ 70 w 128"/>
                <a:gd name="T59" fmla="*/ 4 h 85"/>
                <a:gd name="T60" fmla="*/ 70 w 128"/>
                <a:gd name="T61" fmla="*/ 4 h 85"/>
                <a:gd name="T62" fmla="*/ 50 w 128"/>
                <a:gd name="T63" fmla="*/ 5 h 85"/>
                <a:gd name="T64" fmla="*/ 50 w 128"/>
                <a:gd name="T65" fmla="*/ 5 h 85"/>
                <a:gd name="T66" fmla="*/ 5 w 128"/>
                <a:gd name="T67" fmla="*/ 37 h 85"/>
                <a:gd name="T68" fmla="*/ 5 w 128"/>
                <a:gd name="T69" fmla="*/ 37 h 85"/>
                <a:gd name="T70" fmla="*/ 4 w 128"/>
                <a:gd name="T71" fmla="*/ 41 h 85"/>
                <a:gd name="T72" fmla="*/ 4 w 128"/>
                <a:gd name="T73" fmla="*/ 41 h 85"/>
                <a:gd name="T74" fmla="*/ 4 w 128"/>
                <a:gd name="T75" fmla="*/ 49 h 85"/>
                <a:gd name="T76" fmla="*/ 4 w 128"/>
                <a:gd name="T77" fmla="*/ 49 h 85"/>
                <a:gd name="T78" fmla="*/ 6 w 128"/>
                <a:gd name="T79" fmla="*/ 84 h 85"/>
                <a:gd name="T80" fmla="*/ 6 w 128"/>
                <a:gd name="T81" fmla="*/ 84 h 85"/>
                <a:gd name="T82" fmla="*/ 6 w 128"/>
                <a:gd name="T83" fmla="*/ 84 h 85"/>
                <a:gd name="T84" fmla="*/ 6 w 128"/>
                <a:gd name="T85" fmla="*/ 84 h 85"/>
                <a:gd name="T86" fmla="*/ 5 w 128"/>
                <a:gd name="T87" fmla="*/ 85 h 85"/>
                <a:gd name="T88" fmla="*/ 5 w 128"/>
                <a:gd name="T89" fmla="*/ 85 h 85"/>
                <a:gd name="T90" fmla="*/ 2 w 128"/>
                <a:gd name="T91"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85">
                  <a:moveTo>
                    <a:pt x="2" y="83"/>
                  </a:moveTo>
                  <a:cubicBezTo>
                    <a:pt x="4" y="84"/>
                    <a:pt x="4" y="84"/>
                    <a:pt x="4" y="84"/>
                  </a:cubicBezTo>
                  <a:cubicBezTo>
                    <a:pt x="2" y="84"/>
                    <a:pt x="2" y="84"/>
                    <a:pt x="2" y="84"/>
                  </a:cubicBezTo>
                  <a:cubicBezTo>
                    <a:pt x="2" y="84"/>
                    <a:pt x="2" y="84"/>
                    <a:pt x="2" y="84"/>
                  </a:cubicBezTo>
                  <a:cubicBezTo>
                    <a:pt x="2" y="84"/>
                    <a:pt x="2" y="84"/>
                    <a:pt x="2" y="84"/>
                  </a:cubicBezTo>
                  <a:cubicBezTo>
                    <a:pt x="2" y="84"/>
                    <a:pt x="2" y="84"/>
                    <a:pt x="2" y="84"/>
                  </a:cubicBezTo>
                  <a:cubicBezTo>
                    <a:pt x="2" y="84"/>
                    <a:pt x="2" y="84"/>
                    <a:pt x="2" y="84"/>
                  </a:cubicBezTo>
                  <a:cubicBezTo>
                    <a:pt x="2" y="84"/>
                    <a:pt x="2" y="84"/>
                    <a:pt x="2" y="84"/>
                  </a:cubicBezTo>
                  <a:cubicBezTo>
                    <a:pt x="2" y="81"/>
                    <a:pt x="0" y="63"/>
                    <a:pt x="0" y="49"/>
                  </a:cubicBezTo>
                  <a:cubicBezTo>
                    <a:pt x="0" y="49"/>
                    <a:pt x="0" y="49"/>
                    <a:pt x="0" y="49"/>
                  </a:cubicBezTo>
                  <a:cubicBezTo>
                    <a:pt x="0" y="46"/>
                    <a:pt x="0" y="43"/>
                    <a:pt x="0" y="40"/>
                  </a:cubicBezTo>
                  <a:cubicBezTo>
                    <a:pt x="0" y="40"/>
                    <a:pt x="0" y="40"/>
                    <a:pt x="0" y="40"/>
                  </a:cubicBezTo>
                  <a:cubicBezTo>
                    <a:pt x="1" y="38"/>
                    <a:pt x="1" y="36"/>
                    <a:pt x="2" y="35"/>
                  </a:cubicBezTo>
                  <a:cubicBezTo>
                    <a:pt x="2" y="35"/>
                    <a:pt x="2" y="35"/>
                    <a:pt x="2" y="35"/>
                  </a:cubicBezTo>
                  <a:cubicBezTo>
                    <a:pt x="5" y="31"/>
                    <a:pt x="17" y="6"/>
                    <a:pt x="50" y="1"/>
                  </a:cubicBezTo>
                  <a:cubicBezTo>
                    <a:pt x="50" y="1"/>
                    <a:pt x="50" y="1"/>
                    <a:pt x="50" y="1"/>
                  </a:cubicBezTo>
                  <a:cubicBezTo>
                    <a:pt x="57" y="0"/>
                    <a:pt x="64" y="0"/>
                    <a:pt x="70" y="0"/>
                  </a:cubicBezTo>
                  <a:cubicBezTo>
                    <a:pt x="70" y="0"/>
                    <a:pt x="70" y="0"/>
                    <a:pt x="70" y="0"/>
                  </a:cubicBezTo>
                  <a:cubicBezTo>
                    <a:pt x="90" y="0"/>
                    <a:pt x="100" y="5"/>
                    <a:pt x="103" y="9"/>
                  </a:cubicBezTo>
                  <a:cubicBezTo>
                    <a:pt x="103" y="9"/>
                    <a:pt x="103" y="9"/>
                    <a:pt x="103" y="9"/>
                  </a:cubicBezTo>
                  <a:cubicBezTo>
                    <a:pt x="107" y="14"/>
                    <a:pt x="113" y="23"/>
                    <a:pt x="118" y="37"/>
                  </a:cubicBezTo>
                  <a:cubicBezTo>
                    <a:pt x="118" y="37"/>
                    <a:pt x="118" y="37"/>
                    <a:pt x="118" y="37"/>
                  </a:cubicBezTo>
                  <a:cubicBezTo>
                    <a:pt x="124" y="52"/>
                    <a:pt x="128" y="65"/>
                    <a:pt x="128" y="65"/>
                  </a:cubicBezTo>
                  <a:cubicBezTo>
                    <a:pt x="128" y="65"/>
                    <a:pt x="128" y="65"/>
                    <a:pt x="128" y="65"/>
                  </a:cubicBezTo>
                  <a:cubicBezTo>
                    <a:pt x="124" y="66"/>
                    <a:pt x="124" y="66"/>
                    <a:pt x="124" y="66"/>
                  </a:cubicBezTo>
                  <a:cubicBezTo>
                    <a:pt x="124" y="66"/>
                    <a:pt x="120" y="53"/>
                    <a:pt x="115" y="39"/>
                  </a:cubicBezTo>
                  <a:cubicBezTo>
                    <a:pt x="115" y="39"/>
                    <a:pt x="115" y="39"/>
                    <a:pt x="115" y="39"/>
                  </a:cubicBezTo>
                  <a:cubicBezTo>
                    <a:pt x="109" y="25"/>
                    <a:pt x="104" y="15"/>
                    <a:pt x="100" y="11"/>
                  </a:cubicBezTo>
                  <a:cubicBezTo>
                    <a:pt x="100" y="11"/>
                    <a:pt x="100" y="11"/>
                    <a:pt x="100" y="11"/>
                  </a:cubicBezTo>
                  <a:cubicBezTo>
                    <a:pt x="98" y="9"/>
                    <a:pt x="89" y="4"/>
                    <a:pt x="70" y="4"/>
                  </a:cubicBezTo>
                  <a:cubicBezTo>
                    <a:pt x="70" y="4"/>
                    <a:pt x="70" y="4"/>
                    <a:pt x="70" y="4"/>
                  </a:cubicBezTo>
                  <a:cubicBezTo>
                    <a:pt x="64" y="4"/>
                    <a:pt x="58" y="4"/>
                    <a:pt x="50" y="5"/>
                  </a:cubicBezTo>
                  <a:cubicBezTo>
                    <a:pt x="50" y="5"/>
                    <a:pt x="50" y="5"/>
                    <a:pt x="50" y="5"/>
                  </a:cubicBezTo>
                  <a:cubicBezTo>
                    <a:pt x="19" y="10"/>
                    <a:pt x="9" y="32"/>
                    <a:pt x="5" y="37"/>
                  </a:cubicBezTo>
                  <a:cubicBezTo>
                    <a:pt x="5" y="37"/>
                    <a:pt x="5" y="37"/>
                    <a:pt x="5" y="37"/>
                  </a:cubicBezTo>
                  <a:cubicBezTo>
                    <a:pt x="5" y="37"/>
                    <a:pt x="5" y="39"/>
                    <a:pt x="4" y="41"/>
                  </a:cubicBezTo>
                  <a:cubicBezTo>
                    <a:pt x="4" y="41"/>
                    <a:pt x="4" y="41"/>
                    <a:pt x="4" y="41"/>
                  </a:cubicBezTo>
                  <a:cubicBezTo>
                    <a:pt x="4" y="43"/>
                    <a:pt x="4" y="46"/>
                    <a:pt x="4" y="49"/>
                  </a:cubicBezTo>
                  <a:cubicBezTo>
                    <a:pt x="4" y="49"/>
                    <a:pt x="4" y="49"/>
                    <a:pt x="4" y="49"/>
                  </a:cubicBezTo>
                  <a:cubicBezTo>
                    <a:pt x="4" y="63"/>
                    <a:pt x="6" y="82"/>
                    <a:pt x="6" y="84"/>
                  </a:cubicBezTo>
                  <a:cubicBezTo>
                    <a:pt x="6" y="84"/>
                    <a:pt x="6" y="84"/>
                    <a:pt x="6" y="84"/>
                  </a:cubicBezTo>
                  <a:cubicBezTo>
                    <a:pt x="6" y="84"/>
                    <a:pt x="6" y="84"/>
                    <a:pt x="6" y="84"/>
                  </a:cubicBezTo>
                  <a:cubicBezTo>
                    <a:pt x="6" y="84"/>
                    <a:pt x="6" y="84"/>
                    <a:pt x="6" y="84"/>
                  </a:cubicBezTo>
                  <a:cubicBezTo>
                    <a:pt x="6" y="84"/>
                    <a:pt x="6" y="84"/>
                    <a:pt x="5" y="85"/>
                  </a:cubicBezTo>
                  <a:cubicBezTo>
                    <a:pt x="5" y="85"/>
                    <a:pt x="5" y="85"/>
                    <a:pt x="5" y="85"/>
                  </a:cubicBezTo>
                  <a:cubicBezTo>
                    <a:pt x="2" y="83"/>
                    <a:pt x="2" y="83"/>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270"/>
            <p:cNvSpPr>
              <a:spLocks noEditPoints="1"/>
            </p:cNvSpPr>
            <p:nvPr/>
          </p:nvSpPr>
          <p:spPr bwMode="auto">
            <a:xfrm>
              <a:off x="2126" y="1052"/>
              <a:ext cx="333" cy="226"/>
            </a:xfrm>
            <a:custGeom>
              <a:avLst/>
              <a:gdLst>
                <a:gd name="T0" fmla="*/ 2 w 132"/>
                <a:gd name="T1" fmla="*/ 88 h 90"/>
                <a:gd name="T2" fmla="*/ 2 w 132"/>
                <a:gd name="T3" fmla="*/ 86 h 90"/>
                <a:gd name="T4" fmla="*/ 2 w 132"/>
                <a:gd name="T5" fmla="*/ 86 h 90"/>
                <a:gd name="T6" fmla="*/ 2 w 132"/>
                <a:gd name="T7" fmla="*/ 86 h 90"/>
                <a:gd name="T8" fmla="*/ 0 w 132"/>
                <a:gd name="T9" fmla="*/ 51 h 90"/>
                <a:gd name="T10" fmla="*/ 0 w 132"/>
                <a:gd name="T11" fmla="*/ 51 h 90"/>
                <a:gd name="T12" fmla="*/ 0 w 132"/>
                <a:gd name="T13" fmla="*/ 51 h 90"/>
                <a:gd name="T14" fmla="*/ 0 w 132"/>
                <a:gd name="T15" fmla="*/ 42 h 90"/>
                <a:gd name="T16" fmla="*/ 3 w 132"/>
                <a:gd name="T17" fmla="*/ 35 h 90"/>
                <a:gd name="T18" fmla="*/ 52 w 132"/>
                <a:gd name="T19" fmla="*/ 1 h 90"/>
                <a:gd name="T20" fmla="*/ 72 w 132"/>
                <a:gd name="T21" fmla="*/ 0 h 90"/>
                <a:gd name="T22" fmla="*/ 107 w 132"/>
                <a:gd name="T23" fmla="*/ 10 h 90"/>
                <a:gd name="T24" fmla="*/ 122 w 132"/>
                <a:gd name="T25" fmla="*/ 39 h 90"/>
                <a:gd name="T26" fmla="*/ 132 w 132"/>
                <a:gd name="T27" fmla="*/ 67 h 90"/>
                <a:gd name="T28" fmla="*/ 125 w 132"/>
                <a:gd name="T29" fmla="*/ 71 h 90"/>
                <a:gd name="T30" fmla="*/ 124 w 132"/>
                <a:gd name="T31" fmla="*/ 69 h 90"/>
                <a:gd name="T32" fmla="*/ 124 w 132"/>
                <a:gd name="T33" fmla="*/ 69 h 90"/>
                <a:gd name="T34" fmla="*/ 124 w 132"/>
                <a:gd name="T35" fmla="*/ 69 h 90"/>
                <a:gd name="T36" fmla="*/ 124 w 132"/>
                <a:gd name="T37" fmla="*/ 68 h 90"/>
                <a:gd name="T38" fmla="*/ 123 w 132"/>
                <a:gd name="T39" fmla="*/ 66 h 90"/>
                <a:gd name="T40" fmla="*/ 121 w 132"/>
                <a:gd name="T41" fmla="*/ 60 h 90"/>
                <a:gd name="T42" fmla="*/ 115 w 132"/>
                <a:gd name="T43" fmla="*/ 42 h 90"/>
                <a:gd name="T44" fmla="*/ 101 w 132"/>
                <a:gd name="T45" fmla="*/ 15 h 90"/>
                <a:gd name="T46" fmla="*/ 72 w 132"/>
                <a:gd name="T47" fmla="*/ 8 h 90"/>
                <a:gd name="T48" fmla="*/ 72 w 132"/>
                <a:gd name="T49" fmla="*/ 8 h 90"/>
                <a:gd name="T50" fmla="*/ 53 w 132"/>
                <a:gd name="T51" fmla="*/ 9 h 90"/>
                <a:gd name="T52" fmla="*/ 9 w 132"/>
                <a:gd name="T53" fmla="*/ 40 h 90"/>
                <a:gd name="T54" fmla="*/ 9 w 132"/>
                <a:gd name="T55" fmla="*/ 41 h 90"/>
                <a:gd name="T56" fmla="*/ 8 w 132"/>
                <a:gd name="T57" fmla="*/ 43 h 90"/>
                <a:gd name="T58" fmla="*/ 8 w 132"/>
                <a:gd name="T59" fmla="*/ 51 h 90"/>
                <a:gd name="T60" fmla="*/ 10 w 132"/>
                <a:gd name="T61" fmla="*/ 86 h 90"/>
                <a:gd name="T62" fmla="*/ 10 w 132"/>
                <a:gd name="T63" fmla="*/ 86 h 90"/>
                <a:gd name="T64" fmla="*/ 10 w 132"/>
                <a:gd name="T65" fmla="*/ 86 h 90"/>
                <a:gd name="T66" fmla="*/ 9 w 132"/>
                <a:gd name="T67" fmla="*/ 88 h 90"/>
                <a:gd name="T68" fmla="*/ 5 w 132"/>
                <a:gd name="T69" fmla="*/ 88 h 90"/>
                <a:gd name="T70" fmla="*/ 4 w 132"/>
                <a:gd name="T71" fmla="*/ 51 h 90"/>
                <a:gd name="T72" fmla="*/ 4 w 132"/>
                <a:gd name="T73" fmla="*/ 52 h 90"/>
                <a:gd name="T74" fmla="*/ 5 w 132"/>
                <a:gd name="T75" fmla="*/ 80 h 90"/>
                <a:gd name="T76" fmla="*/ 126 w 132"/>
                <a:gd name="T77" fmla="*/ 62 h 90"/>
                <a:gd name="T78" fmla="*/ 125 w 132"/>
                <a:gd name="T79" fmla="*/ 59 h 90"/>
                <a:gd name="T80" fmla="*/ 118 w 132"/>
                <a:gd name="T81" fmla="*/ 40 h 90"/>
                <a:gd name="T82" fmla="*/ 109 w 132"/>
                <a:gd name="T83" fmla="*/ 20 h 90"/>
                <a:gd name="T84" fmla="*/ 118 w 132"/>
                <a:gd name="T85" fmla="*/ 40 h 90"/>
                <a:gd name="T86" fmla="*/ 5 w 132"/>
                <a:gd name="T87" fmla="*/ 38 h 90"/>
                <a:gd name="T88" fmla="*/ 5 w 132"/>
                <a:gd name="T89" fmla="*/ 38 h 90"/>
                <a:gd name="T90" fmla="*/ 5 w 132"/>
                <a:gd name="T91" fmla="*/ 41 h 90"/>
                <a:gd name="T92" fmla="*/ 9 w 132"/>
                <a:gd name="T93" fmla="*/ 40 h 90"/>
                <a:gd name="T94" fmla="*/ 9 w 132"/>
                <a:gd name="T95" fmla="*/ 40 h 90"/>
                <a:gd name="T96" fmla="*/ 6 w 132"/>
                <a:gd name="T97" fmla="*/ 38 h 90"/>
                <a:gd name="T98" fmla="*/ 6 w 132"/>
                <a:gd name="T99" fmla="*/ 38 h 90"/>
                <a:gd name="T100" fmla="*/ 6 w 132"/>
                <a:gd name="T101" fmla="*/ 38 h 90"/>
                <a:gd name="T102" fmla="*/ 6 w 132"/>
                <a:gd name="T103" fmla="*/ 38 h 90"/>
                <a:gd name="T104" fmla="*/ 6 w 132"/>
                <a:gd name="T105" fmla="*/ 38 h 90"/>
                <a:gd name="T106" fmla="*/ 6 w 132"/>
                <a:gd name="T107" fmla="*/ 38 h 90"/>
                <a:gd name="T108" fmla="*/ 6 w 132"/>
                <a:gd name="T109" fmla="*/ 38 h 90"/>
                <a:gd name="T110" fmla="*/ 6 w 132"/>
                <a:gd name="T111" fmla="*/ 38 h 90"/>
                <a:gd name="T112" fmla="*/ 6 w 132"/>
                <a:gd name="T113" fmla="*/ 37 h 90"/>
                <a:gd name="T114" fmla="*/ 6 w 132"/>
                <a:gd name="T115" fmla="*/ 38 h 90"/>
                <a:gd name="T116" fmla="*/ 9 w 132"/>
                <a:gd name="T117" fmla="*/ 32 h 90"/>
                <a:gd name="T118" fmla="*/ 52 w 132"/>
                <a:gd name="T119" fmla="*/ 5 h 90"/>
                <a:gd name="T120" fmla="*/ 72 w 132"/>
                <a:gd name="T121" fmla="*/ 4 h 90"/>
                <a:gd name="T122" fmla="*/ 72 w 132"/>
                <a:gd name="T123" fmla="*/ 4 h 90"/>
                <a:gd name="T124" fmla="*/ 52 w 132"/>
                <a:gd name="T125" fmla="*/ 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90">
                  <a:moveTo>
                    <a:pt x="5" y="88"/>
                  </a:moveTo>
                  <a:cubicBezTo>
                    <a:pt x="2" y="88"/>
                    <a:pt x="2" y="88"/>
                    <a:pt x="2" y="88"/>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6"/>
                    <a:pt x="2" y="86"/>
                    <a:pt x="2" y="86"/>
                  </a:cubicBezTo>
                  <a:cubicBezTo>
                    <a:pt x="2" y="83"/>
                    <a:pt x="0" y="65"/>
                    <a:pt x="0" y="51"/>
                  </a:cubicBezTo>
                  <a:cubicBezTo>
                    <a:pt x="0" y="51"/>
                    <a:pt x="0" y="51"/>
                    <a:pt x="0" y="51"/>
                  </a:cubicBezTo>
                  <a:cubicBezTo>
                    <a:pt x="0" y="51"/>
                    <a:pt x="0" y="51"/>
                    <a:pt x="0" y="51"/>
                  </a:cubicBezTo>
                  <a:cubicBezTo>
                    <a:pt x="0" y="51"/>
                    <a:pt x="0" y="51"/>
                    <a:pt x="0" y="51"/>
                  </a:cubicBezTo>
                  <a:cubicBezTo>
                    <a:pt x="0" y="51"/>
                    <a:pt x="0" y="51"/>
                    <a:pt x="0" y="51"/>
                  </a:cubicBezTo>
                  <a:cubicBezTo>
                    <a:pt x="0" y="48"/>
                    <a:pt x="0" y="45"/>
                    <a:pt x="0" y="42"/>
                  </a:cubicBezTo>
                  <a:cubicBezTo>
                    <a:pt x="0" y="42"/>
                    <a:pt x="0" y="42"/>
                    <a:pt x="0" y="42"/>
                  </a:cubicBezTo>
                  <a:cubicBezTo>
                    <a:pt x="1" y="40"/>
                    <a:pt x="1" y="38"/>
                    <a:pt x="3" y="35"/>
                  </a:cubicBezTo>
                  <a:cubicBezTo>
                    <a:pt x="3" y="35"/>
                    <a:pt x="3" y="35"/>
                    <a:pt x="3" y="35"/>
                  </a:cubicBezTo>
                  <a:cubicBezTo>
                    <a:pt x="5" y="32"/>
                    <a:pt x="17" y="6"/>
                    <a:pt x="52" y="1"/>
                  </a:cubicBezTo>
                  <a:cubicBezTo>
                    <a:pt x="52" y="1"/>
                    <a:pt x="52" y="1"/>
                    <a:pt x="52" y="1"/>
                  </a:cubicBezTo>
                  <a:cubicBezTo>
                    <a:pt x="59" y="0"/>
                    <a:pt x="66" y="0"/>
                    <a:pt x="72" y="0"/>
                  </a:cubicBezTo>
                  <a:cubicBezTo>
                    <a:pt x="72" y="0"/>
                    <a:pt x="72" y="0"/>
                    <a:pt x="72" y="0"/>
                  </a:cubicBezTo>
                  <a:cubicBezTo>
                    <a:pt x="92" y="0"/>
                    <a:pt x="103" y="5"/>
                    <a:pt x="107" y="10"/>
                  </a:cubicBezTo>
                  <a:cubicBezTo>
                    <a:pt x="107" y="10"/>
                    <a:pt x="107" y="10"/>
                    <a:pt x="107" y="10"/>
                  </a:cubicBezTo>
                  <a:cubicBezTo>
                    <a:pt x="111" y="15"/>
                    <a:pt x="116" y="24"/>
                    <a:pt x="122" y="39"/>
                  </a:cubicBezTo>
                  <a:cubicBezTo>
                    <a:pt x="122" y="39"/>
                    <a:pt x="122" y="39"/>
                    <a:pt x="122" y="39"/>
                  </a:cubicBezTo>
                  <a:cubicBezTo>
                    <a:pt x="128" y="53"/>
                    <a:pt x="131" y="66"/>
                    <a:pt x="132" y="67"/>
                  </a:cubicBezTo>
                  <a:cubicBezTo>
                    <a:pt x="132" y="67"/>
                    <a:pt x="132" y="67"/>
                    <a:pt x="132" y="67"/>
                  </a:cubicBezTo>
                  <a:cubicBezTo>
                    <a:pt x="132" y="69"/>
                    <a:pt x="132" y="69"/>
                    <a:pt x="132" y="69"/>
                  </a:cubicBezTo>
                  <a:cubicBezTo>
                    <a:pt x="125" y="71"/>
                    <a:pt x="125" y="71"/>
                    <a:pt x="125" y="71"/>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9"/>
                    <a:pt x="124" y="69"/>
                  </a:cubicBezTo>
                  <a:cubicBezTo>
                    <a:pt x="124" y="69"/>
                    <a:pt x="124" y="68"/>
                    <a:pt x="124" y="68"/>
                  </a:cubicBezTo>
                  <a:cubicBezTo>
                    <a:pt x="124" y="68"/>
                    <a:pt x="124" y="68"/>
                    <a:pt x="124" y="68"/>
                  </a:cubicBezTo>
                  <a:cubicBezTo>
                    <a:pt x="124" y="68"/>
                    <a:pt x="123" y="67"/>
                    <a:pt x="123" y="66"/>
                  </a:cubicBezTo>
                  <a:cubicBezTo>
                    <a:pt x="123" y="66"/>
                    <a:pt x="123" y="66"/>
                    <a:pt x="123" y="66"/>
                  </a:cubicBezTo>
                  <a:cubicBezTo>
                    <a:pt x="123" y="65"/>
                    <a:pt x="122" y="63"/>
                    <a:pt x="121" y="60"/>
                  </a:cubicBezTo>
                  <a:cubicBezTo>
                    <a:pt x="121" y="60"/>
                    <a:pt x="121" y="60"/>
                    <a:pt x="121" y="60"/>
                  </a:cubicBezTo>
                  <a:cubicBezTo>
                    <a:pt x="120" y="55"/>
                    <a:pt x="117" y="48"/>
                    <a:pt x="115" y="42"/>
                  </a:cubicBezTo>
                  <a:cubicBezTo>
                    <a:pt x="115" y="42"/>
                    <a:pt x="115" y="42"/>
                    <a:pt x="115" y="42"/>
                  </a:cubicBezTo>
                  <a:cubicBezTo>
                    <a:pt x="109" y="28"/>
                    <a:pt x="104" y="18"/>
                    <a:pt x="101" y="15"/>
                  </a:cubicBezTo>
                  <a:cubicBezTo>
                    <a:pt x="101" y="15"/>
                    <a:pt x="101" y="15"/>
                    <a:pt x="101" y="15"/>
                  </a:cubicBezTo>
                  <a:cubicBezTo>
                    <a:pt x="99" y="13"/>
                    <a:pt x="91" y="8"/>
                    <a:pt x="72" y="8"/>
                  </a:cubicBezTo>
                  <a:cubicBezTo>
                    <a:pt x="72" y="8"/>
                    <a:pt x="72" y="8"/>
                    <a:pt x="72" y="8"/>
                  </a:cubicBezTo>
                  <a:cubicBezTo>
                    <a:pt x="72" y="8"/>
                    <a:pt x="72" y="8"/>
                    <a:pt x="72" y="8"/>
                  </a:cubicBezTo>
                  <a:cubicBezTo>
                    <a:pt x="72" y="8"/>
                    <a:pt x="72" y="8"/>
                    <a:pt x="72" y="8"/>
                  </a:cubicBezTo>
                  <a:cubicBezTo>
                    <a:pt x="66" y="8"/>
                    <a:pt x="60" y="8"/>
                    <a:pt x="53" y="9"/>
                  </a:cubicBezTo>
                  <a:cubicBezTo>
                    <a:pt x="53" y="9"/>
                    <a:pt x="53" y="9"/>
                    <a:pt x="53" y="9"/>
                  </a:cubicBezTo>
                  <a:cubicBezTo>
                    <a:pt x="23" y="13"/>
                    <a:pt x="13" y="34"/>
                    <a:pt x="9" y="40"/>
                  </a:cubicBezTo>
                  <a:cubicBezTo>
                    <a:pt x="9" y="40"/>
                    <a:pt x="9" y="40"/>
                    <a:pt x="9" y="40"/>
                  </a:cubicBezTo>
                  <a:cubicBezTo>
                    <a:pt x="9" y="40"/>
                    <a:pt x="9" y="40"/>
                    <a:pt x="9" y="41"/>
                  </a:cubicBezTo>
                  <a:cubicBezTo>
                    <a:pt x="9" y="41"/>
                    <a:pt x="9" y="41"/>
                    <a:pt x="9" y="41"/>
                  </a:cubicBezTo>
                  <a:cubicBezTo>
                    <a:pt x="9" y="41"/>
                    <a:pt x="9" y="42"/>
                    <a:pt x="8" y="43"/>
                  </a:cubicBezTo>
                  <a:cubicBezTo>
                    <a:pt x="8" y="43"/>
                    <a:pt x="8" y="43"/>
                    <a:pt x="8" y="43"/>
                  </a:cubicBezTo>
                  <a:cubicBezTo>
                    <a:pt x="8" y="45"/>
                    <a:pt x="8" y="48"/>
                    <a:pt x="8" y="51"/>
                  </a:cubicBezTo>
                  <a:cubicBezTo>
                    <a:pt x="8" y="51"/>
                    <a:pt x="8" y="51"/>
                    <a:pt x="8" y="51"/>
                  </a:cubicBezTo>
                  <a:cubicBezTo>
                    <a:pt x="8" y="65"/>
                    <a:pt x="10" y="83"/>
                    <a:pt x="10" y="86"/>
                  </a:cubicBezTo>
                  <a:cubicBezTo>
                    <a:pt x="10" y="86"/>
                    <a:pt x="10" y="86"/>
                    <a:pt x="10" y="86"/>
                  </a:cubicBezTo>
                  <a:cubicBezTo>
                    <a:pt x="10" y="86"/>
                    <a:pt x="10" y="86"/>
                    <a:pt x="10" y="86"/>
                  </a:cubicBezTo>
                  <a:cubicBezTo>
                    <a:pt x="10" y="86"/>
                    <a:pt x="10" y="86"/>
                    <a:pt x="10" y="86"/>
                  </a:cubicBezTo>
                  <a:cubicBezTo>
                    <a:pt x="10" y="86"/>
                    <a:pt x="10" y="86"/>
                    <a:pt x="10" y="86"/>
                  </a:cubicBezTo>
                  <a:cubicBezTo>
                    <a:pt x="12" y="88"/>
                    <a:pt x="12" y="88"/>
                    <a:pt x="12" y="88"/>
                  </a:cubicBezTo>
                  <a:cubicBezTo>
                    <a:pt x="9" y="88"/>
                    <a:pt x="9" y="88"/>
                    <a:pt x="9" y="88"/>
                  </a:cubicBezTo>
                  <a:cubicBezTo>
                    <a:pt x="8" y="90"/>
                    <a:pt x="8" y="90"/>
                    <a:pt x="8" y="90"/>
                  </a:cubicBezTo>
                  <a:cubicBezTo>
                    <a:pt x="5" y="88"/>
                    <a:pt x="5" y="88"/>
                    <a:pt x="5" y="88"/>
                  </a:cubicBezTo>
                  <a:close/>
                  <a:moveTo>
                    <a:pt x="5" y="80"/>
                  </a:moveTo>
                  <a:cubicBezTo>
                    <a:pt x="5" y="73"/>
                    <a:pt x="4" y="61"/>
                    <a:pt x="4" y="51"/>
                  </a:cubicBezTo>
                  <a:cubicBezTo>
                    <a:pt x="4" y="51"/>
                    <a:pt x="4" y="51"/>
                    <a:pt x="4" y="51"/>
                  </a:cubicBezTo>
                  <a:cubicBezTo>
                    <a:pt x="4" y="52"/>
                    <a:pt x="4" y="52"/>
                    <a:pt x="4" y="52"/>
                  </a:cubicBezTo>
                  <a:cubicBezTo>
                    <a:pt x="4" y="52"/>
                    <a:pt x="4" y="52"/>
                    <a:pt x="4" y="52"/>
                  </a:cubicBezTo>
                  <a:cubicBezTo>
                    <a:pt x="4" y="61"/>
                    <a:pt x="5" y="73"/>
                    <a:pt x="5" y="80"/>
                  </a:cubicBezTo>
                  <a:close/>
                  <a:moveTo>
                    <a:pt x="118" y="40"/>
                  </a:moveTo>
                  <a:cubicBezTo>
                    <a:pt x="122" y="48"/>
                    <a:pt x="124" y="57"/>
                    <a:pt x="126" y="62"/>
                  </a:cubicBezTo>
                  <a:cubicBezTo>
                    <a:pt x="126" y="62"/>
                    <a:pt x="126" y="62"/>
                    <a:pt x="126" y="62"/>
                  </a:cubicBezTo>
                  <a:cubicBezTo>
                    <a:pt x="126" y="61"/>
                    <a:pt x="125" y="60"/>
                    <a:pt x="125" y="59"/>
                  </a:cubicBezTo>
                  <a:cubicBezTo>
                    <a:pt x="125" y="59"/>
                    <a:pt x="125" y="59"/>
                    <a:pt x="125" y="59"/>
                  </a:cubicBezTo>
                  <a:cubicBezTo>
                    <a:pt x="124" y="54"/>
                    <a:pt x="121" y="47"/>
                    <a:pt x="118" y="40"/>
                  </a:cubicBezTo>
                  <a:cubicBezTo>
                    <a:pt x="118" y="40"/>
                    <a:pt x="118" y="40"/>
                    <a:pt x="118" y="40"/>
                  </a:cubicBezTo>
                  <a:cubicBezTo>
                    <a:pt x="115" y="32"/>
                    <a:pt x="112" y="25"/>
                    <a:pt x="109" y="20"/>
                  </a:cubicBezTo>
                  <a:cubicBezTo>
                    <a:pt x="109" y="20"/>
                    <a:pt x="109" y="20"/>
                    <a:pt x="109" y="20"/>
                  </a:cubicBezTo>
                  <a:cubicBezTo>
                    <a:pt x="112" y="25"/>
                    <a:pt x="115" y="32"/>
                    <a:pt x="118" y="40"/>
                  </a:cubicBezTo>
                  <a:close/>
                  <a:moveTo>
                    <a:pt x="5" y="41"/>
                  </a:moveTo>
                  <a:cubicBezTo>
                    <a:pt x="5" y="39"/>
                    <a:pt x="5" y="39"/>
                    <a:pt x="5" y="38"/>
                  </a:cubicBezTo>
                  <a:cubicBezTo>
                    <a:pt x="5" y="38"/>
                    <a:pt x="5" y="38"/>
                    <a:pt x="5" y="38"/>
                  </a:cubicBezTo>
                  <a:cubicBezTo>
                    <a:pt x="5" y="38"/>
                    <a:pt x="5" y="38"/>
                    <a:pt x="5" y="38"/>
                  </a:cubicBezTo>
                  <a:cubicBezTo>
                    <a:pt x="5" y="38"/>
                    <a:pt x="5" y="38"/>
                    <a:pt x="5" y="38"/>
                  </a:cubicBezTo>
                  <a:cubicBezTo>
                    <a:pt x="5" y="39"/>
                    <a:pt x="5" y="40"/>
                    <a:pt x="5" y="41"/>
                  </a:cubicBezTo>
                  <a:close/>
                  <a:moveTo>
                    <a:pt x="9" y="40"/>
                  </a:moveTo>
                  <a:cubicBezTo>
                    <a:pt x="9" y="40"/>
                    <a:pt x="9" y="40"/>
                    <a:pt x="9" y="40"/>
                  </a:cubicBezTo>
                  <a:cubicBezTo>
                    <a:pt x="9" y="40"/>
                    <a:pt x="9" y="40"/>
                    <a:pt x="9" y="40"/>
                  </a:cubicBezTo>
                  <a:cubicBezTo>
                    <a:pt x="9" y="40"/>
                    <a:pt x="9" y="40"/>
                    <a:pt x="9" y="40"/>
                  </a:cubicBezTo>
                  <a:cubicBezTo>
                    <a:pt x="9" y="40"/>
                    <a:pt x="9" y="40"/>
                    <a:pt x="9" y="40"/>
                  </a:cubicBezTo>
                  <a:close/>
                  <a:moveTo>
                    <a:pt x="6" y="38"/>
                  </a:moveTo>
                  <a:cubicBezTo>
                    <a:pt x="6" y="38"/>
                    <a:pt x="6" y="38"/>
                    <a:pt x="6" y="38"/>
                  </a:cubicBezTo>
                  <a:cubicBezTo>
                    <a:pt x="6" y="38"/>
                    <a:pt x="6" y="38"/>
                    <a:pt x="6" y="38"/>
                  </a:cubicBezTo>
                  <a:cubicBezTo>
                    <a:pt x="6" y="38"/>
                    <a:pt x="6" y="38"/>
                    <a:pt x="6" y="38"/>
                  </a:cubicBezTo>
                  <a:cubicBezTo>
                    <a:pt x="6" y="38"/>
                    <a:pt x="6" y="38"/>
                    <a:pt x="6" y="38"/>
                  </a:cubicBezTo>
                  <a:close/>
                  <a:moveTo>
                    <a:pt x="6" y="38"/>
                  </a:move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ubicBezTo>
                    <a:pt x="6" y="38"/>
                    <a:pt x="6" y="38"/>
                    <a:pt x="6" y="38"/>
                  </a:cubicBezTo>
                  <a:close/>
                  <a:moveTo>
                    <a:pt x="6" y="38"/>
                  </a:moveTo>
                  <a:cubicBezTo>
                    <a:pt x="6" y="38"/>
                    <a:pt x="6" y="38"/>
                    <a:pt x="6" y="38"/>
                  </a:cubicBezTo>
                  <a:cubicBezTo>
                    <a:pt x="6" y="38"/>
                    <a:pt x="6" y="38"/>
                    <a:pt x="6" y="38"/>
                  </a:cubicBezTo>
                  <a:cubicBezTo>
                    <a:pt x="6" y="38"/>
                    <a:pt x="6" y="37"/>
                    <a:pt x="6" y="37"/>
                  </a:cubicBezTo>
                  <a:cubicBezTo>
                    <a:pt x="6" y="37"/>
                    <a:pt x="6" y="37"/>
                    <a:pt x="6" y="37"/>
                  </a:cubicBezTo>
                  <a:cubicBezTo>
                    <a:pt x="6" y="37"/>
                    <a:pt x="6" y="38"/>
                    <a:pt x="6" y="38"/>
                  </a:cubicBezTo>
                  <a:close/>
                  <a:moveTo>
                    <a:pt x="52" y="5"/>
                  </a:moveTo>
                  <a:cubicBezTo>
                    <a:pt x="27" y="9"/>
                    <a:pt x="15" y="24"/>
                    <a:pt x="9" y="32"/>
                  </a:cubicBezTo>
                  <a:cubicBezTo>
                    <a:pt x="9" y="32"/>
                    <a:pt x="9" y="32"/>
                    <a:pt x="9" y="32"/>
                  </a:cubicBezTo>
                  <a:cubicBezTo>
                    <a:pt x="15" y="24"/>
                    <a:pt x="27" y="9"/>
                    <a:pt x="52" y="5"/>
                  </a:cubicBezTo>
                  <a:cubicBezTo>
                    <a:pt x="52" y="5"/>
                    <a:pt x="52" y="5"/>
                    <a:pt x="52" y="5"/>
                  </a:cubicBezTo>
                  <a:cubicBezTo>
                    <a:pt x="60" y="4"/>
                    <a:pt x="66" y="4"/>
                    <a:pt x="72" y="4"/>
                  </a:cubicBezTo>
                  <a:cubicBezTo>
                    <a:pt x="72" y="4"/>
                    <a:pt x="72" y="4"/>
                    <a:pt x="72" y="4"/>
                  </a:cubicBezTo>
                  <a:cubicBezTo>
                    <a:pt x="72" y="4"/>
                    <a:pt x="72" y="4"/>
                    <a:pt x="72" y="4"/>
                  </a:cubicBezTo>
                  <a:cubicBezTo>
                    <a:pt x="72" y="4"/>
                    <a:pt x="72" y="4"/>
                    <a:pt x="72" y="4"/>
                  </a:cubicBezTo>
                  <a:cubicBezTo>
                    <a:pt x="66" y="4"/>
                    <a:pt x="60" y="4"/>
                    <a:pt x="5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271"/>
            <p:cNvSpPr/>
            <p:nvPr/>
          </p:nvSpPr>
          <p:spPr bwMode="auto">
            <a:xfrm>
              <a:off x="2300" y="1449"/>
              <a:ext cx="10" cy="35"/>
            </a:xfrm>
            <a:custGeom>
              <a:avLst/>
              <a:gdLst>
                <a:gd name="T0" fmla="*/ 0 w 10"/>
                <a:gd name="T1" fmla="*/ 35 h 35"/>
                <a:gd name="T2" fmla="*/ 0 w 10"/>
                <a:gd name="T3" fmla="*/ 0 h 35"/>
                <a:gd name="T4" fmla="*/ 10 w 10"/>
                <a:gd name="T5" fmla="*/ 0 h 35"/>
                <a:gd name="T6" fmla="*/ 10 w 10"/>
                <a:gd name="T7" fmla="*/ 35 h 35"/>
                <a:gd name="T8" fmla="*/ 0 w 10"/>
                <a:gd name="T9" fmla="*/ 35 h 35"/>
                <a:gd name="T10" fmla="*/ 0 w 10"/>
                <a:gd name="T11" fmla="*/ 35 h 35"/>
              </a:gdLst>
              <a:ahLst/>
              <a:cxnLst>
                <a:cxn ang="0">
                  <a:pos x="T0" y="T1"/>
                </a:cxn>
                <a:cxn ang="0">
                  <a:pos x="T2" y="T3"/>
                </a:cxn>
                <a:cxn ang="0">
                  <a:pos x="T4" y="T5"/>
                </a:cxn>
                <a:cxn ang="0">
                  <a:pos x="T6" y="T7"/>
                </a:cxn>
                <a:cxn ang="0">
                  <a:pos x="T8" y="T9"/>
                </a:cxn>
                <a:cxn ang="0">
                  <a:pos x="T10" y="T11"/>
                </a:cxn>
              </a:cxnLst>
              <a:rect l="0" t="0" r="r" b="b"/>
              <a:pathLst>
                <a:path w="10" h="35">
                  <a:moveTo>
                    <a:pt x="0" y="35"/>
                  </a:moveTo>
                  <a:lnTo>
                    <a:pt x="0" y="0"/>
                  </a:lnTo>
                  <a:lnTo>
                    <a:pt x="10" y="0"/>
                  </a:lnTo>
                  <a:lnTo>
                    <a:pt x="10" y="35"/>
                  </a:lnTo>
                  <a:lnTo>
                    <a:pt x="0" y="35"/>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272"/>
            <p:cNvSpPr>
              <a:spLocks noEditPoints="1"/>
            </p:cNvSpPr>
            <p:nvPr/>
          </p:nvSpPr>
          <p:spPr bwMode="auto">
            <a:xfrm>
              <a:off x="2295" y="1444"/>
              <a:ext cx="20" cy="45"/>
            </a:xfrm>
            <a:custGeom>
              <a:avLst/>
              <a:gdLst>
                <a:gd name="T0" fmla="*/ 15 w 20"/>
                <a:gd name="T1" fmla="*/ 45 h 45"/>
                <a:gd name="T2" fmla="*/ 5 w 20"/>
                <a:gd name="T3" fmla="*/ 45 h 45"/>
                <a:gd name="T4" fmla="*/ 5 w 20"/>
                <a:gd name="T5" fmla="*/ 40 h 45"/>
                <a:gd name="T6" fmla="*/ 10 w 20"/>
                <a:gd name="T7" fmla="*/ 40 h 45"/>
                <a:gd name="T8" fmla="*/ 5 w 20"/>
                <a:gd name="T9" fmla="*/ 40 h 45"/>
                <a:gd name="T10" fmla="*/ 5 w 20"/>
                <a:gd name="T11" fmla="*/ 45 h 45"/>
                <a:gd name="T12" fmla="*/ 0 w 20"/>
                <a:gd name="T13" fmla="*/ 45 h 45"/>
                <a:gd name="T14" fmla="*/ 0 w 20"/>
                <a:gd name="T15" fmla="*/ 0 h 45"/>
                <a:gd name="T16" fmla="*/ 20 w 20"/>
                <a:gd name="T17" fmla="*/ 0 h 45"/>
                <a:gd name="T18" fmla="*/ 20 w 20"/>
                <a:gd name="T19" fmla="*/ 45 h 45"/>
                <a:gd name="T20" fmla="*/ 15 w 20"/>
                <a:gd name="T21" fmla="*/ 45 h 45"/>
                <a:gd name="T22" fmla="*/ 15 w 20"/>
                <a:gd name="T23" fmla="*/ 45 h 45"/>
                <a:gd name="T24" fmla="*/ 10 w 20"/>
                <a:gd name="T25" fmla="*/ 35 h 45"/>
                <a:gd name="T26" fmla="*/ 10 w 20"/>
                <a:gd name="T27" fmla="*/ 10 h 45"/>
                <a:gd name="T28" fmla="*/ 10 w 20"/>
                <a:gd name="T29" fmla="*/ 35 h 45"/>
                <a:gd name="T30" fmla="*/ 10 w 20"/>
                <a:gd name="T31"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45">
                  <a:moveTo>
                    <a:pt x="15" y="45"/>
                  </a:moveTo>
                  <a:lnTo>
                    <a:pt x="5" y="45"/>
                  </a:lnTo>
                  <a:lnTo>
                    <a:pt x="5" y="40"/>
                  </a:lnTo>
                  <a:lnTo>
                    <a:pt x="10" y="40"/>
                  </a:lnTo>
                  <a:lnTo>
                    <a:pt x="5" y="40"/>
                  </a:lnTo>
                  <a:lnTo>
                    <a:pt x="5" y="45"/>
                  </a:lnTo>
                  <a:lnTo>
                    <a:pt x="0" y="45"/>
                  </a:lnTo>
                  <a:lnTo>
                    <a:pt x="0" y="0"/>
                  </a:lnTo>
                  <a:lnTo>
                    <a:pt x="20" y="0"/>
                  </a:lnTo>
                  <a:lnTo>
                    <a:pt x="20" y="45"/>
                  </a:lnTo>
                  <a:lnTo>
                    <a:pt x="15" y="45"/>
                  </a:lnTo>
                  <a:lnTo>
                    <a:pt x="15" y="45"/>
                  </a:lnTo>
                  <a:close/>
                  <a:moveTo>
                    <a:pt x="10" y="35"/>
                  </a:moveTo>
                  <a:lnTo>
                    <a:pt x="10" y="10"/>
                  </a:lnTo>
                  <a:lnTo>
                    <a:pt x="10" y="35"/>
                  </a:lnTo>
                  <a:lnTo>
                    <a:pt x="1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73"/>
            <p:cNvSpPr/>
            <p:nvPr/>
          </p:nvSpPr>
          <p:spPr bwMode="auto">
            <a:xfrm>
              <a:off x="2252" y="1477"/>
              <a:ext cx="86" cy="35"/>
            </a:xfrm>
            <a:custGeom>
              <a:avLst/>
              <a:gdLst>
                <a:gd name="T0" fmla="*/ 25 w 34"/>
                <a:gd name="T1" fmla="*/ 13 h 14"/>
                <a:gd name="T2" fmla="*/ 19 w 34"/>
                <a:gd name="T3" fmla="*/ 9 h 14"/>
                <a:gd name="T4" fmla="*/ 19 w 34"/>
                <a:gd name="T5" fmla="*/ 9 h 14"/>
                <a:gd name="T6" fmla="*/ 18 w 34"/>
                <a:gd name="T7" fmla="*/ 7 h 14"/>
                <a:gd name="T8" fmla="*/ 18 w 34"/>
                <a:gd name="T9" fmla="*/ 7 h 14"/>
                <a:gd name="T10" fmla="*/ 7 w 34"/>
                <a:gd name="T11" fmla="*/ 14 h 14"/>
                <a:gd name="T12" fmla="*/ 7 w 34"/>
                <a:gd name="T13" fmla="*/ 14 h 14"/>
                <a:gd name="T14" fmla="*/ 6 w 34"/>
                <a:gd name="T15" fmla="*/ 13 h 14"/>
                <a:gd name="T16" fmla="*/ 6 w 34"/>
                <a:gd name="T17" fmla="*/ 13 h 14"/>
                <a:gd name="T18" fmla="*/ 0 w 34"/>
                <a:gd name="T19" fmla="*/ 4 h 14"/>
                <a:gd name="T20" fmla="*/ 0 w 34"/>
                <a:gd name="T21" fmla="*/ 4 h 14"/>
                <a:gd name="T22" fmla="*/ 0 w 34"/>
                <a:gd name="T23" fmla="*/ 3 h 14"/>
                <a:gd name="T24" fmla="*/ 0 w 34"/>
                <a:gd name="T25" fmla="*/ 3 h 14"/>
                <a:gd name="T26" fmla="*/ 4 w 34"/>
                <a:gd name="T27" fmla="*/ 4 h 14"/>
                <a:gd name="T28" fmla="*/ 4 w 34"/>
                <a:gd name="T29" fmla="*/ 4 h 14"/>
                <a:gd name="T30" fmla="*/ 4 w 34"/>
                <a:gd name="T31" fmla="*/ 4 h 14"/>
                <a:gd name="T32" fmla="*/ 5 w 34"/>
                <a:gd name="T33" fmla="*/ 7 h 14"/>
                <a:gd name="T34" fmla="*/ 5 w 34"/>
                <a:gd name="T35" fmla="*/ 7 h 14"/>
                <a:gd name="T36" fmla="*/ 6 w 34"/>
                <a:gd name="T37" fmla="*/ 9 h 14"/>
                <a:gd name="T38" fmla="*/ 6 w 34"/>
                <a:gd name="T39" fmla="*/ 9 h 14"/>
                <a:gd name="T40" fmla="*/ 7 w 34"/>
                <a:gd name="T41" fmla="*/ 10 h 14"/>
                <a:gd name="T42" fmla="*/ 7 w 34"/>
                <a:gd name="T43" fmla="*/ 10 h 14"/>
                <a:gd name="T44" fmla="*/ 13 w 34"/>
                <a:gd name="T45" fmla="*/ 6 h 14"/>
                <a:gd name="T46" fmla="*/ 13 w 34"/>
                <a:gd name="T47" fmla="*/ 6 h 14"/>
                <a:gd name="T48" fmla="*/ 17 w 34"/>
                <a:gd name="T49" fmla="*/ 2 h 14"/>
                <a:gd name="T50" fmla="*/ 17 w 34"/>
                <a:gd name="T51" fmla="*/ 2 h 14"/>
                <a:gd name="T52" fmla="*/ 19 w 34"/>
                <a:gd name="T53" fmla="*/ 0 h 14"/>
                <a:gd name="T54" fmla="*/ 20 w 34"/>
                <a:gd name="T55" fmla="*/ 3 h 14"/>
                <a:gd name="T56" fmla="*/ 22 w 34"/>
                <a:gd name="T57" fmla="*/ 6 h 14"/>
                <a:gd name="T58" fmla="*/ 22 w 34"/>
                <a:gd name="T59" fmla="*/ 6 h 14"/>
                <a:gd name="T60" fmla="*/ 25 w 34"/>
                <a:gd name="T61" fmla="*/ 9 h 14"/>
                <a:gd name="T62" fmla="*/ 25 w 34"/>
                <a:gd name="T63" fmla="*/ 9 h 14"/>
                <a:gd name="T64" fmla="*/ 25 w 34"/>
                <a:gd name="T65" fmla="*/ 9 h 14"/>
                <a:gd name="T66" fmla="*/ 25 w 34"/>
                <a:gd name="T67" fmla="*/ 9 h 14"/>
                <a:gd name="T68" fmla="*/ 25 w 34"/>
                <a:gd name="T69" fmla="*/ 9 h 14"/>
                <a:gd name="T70" fmla="*/ 25 w 34"/>
                <a:gd name="T71" fmla="*/ 9 h 14"/>
                <a:gd name="T72" fmla="*/ 26 w 34"/>
                <a:gd name="T73" fmla="*/ 9 h 14"/>
                <a:gd name="T74" fmla="*/ 26 w 34"/>
                <a:gd name="T75" fmla="*/ 9 h 14"/>
                <a:gd name="T76" fmla="*/ 28 w 34"/>
                <a:gd name="T77" fmla="*/ 5 h 14"/>
                <a:gd name="T78" fmla="*/ 28 w 34"/>
                <a:gd name="T79" fmla="*/ 5 h 14"/>
                <a:gd name="T80" fmla="*/ 31 w 34"/>
                <a:gd name="T81" fmla="*/ 0 h 14"/>
                <a:gd name="T82" fmla="*/ 31 w 34"/>
                <a:gd name="T83" fmla="*/ 0 h 14"/>
                <a:gd name="T84" fmla="*/ 34 w 34"/>
                <a:gd name="T85" fmla="*/ 2 h 14"/>
                <a:gd name="T86" fmla="*/ 32 w 34"/>
                <a:gd name="T87" fmla="*/ 7 h 14"/>
                <a:gd name="T88" fmla="*/ 32 w 34"/>
                <a:gd name="T89" fmla="*/ 7 h 14"/>
                <a:gd name="T90" fmla="*/ 26 w 34"/>
                <a:gd name="T91" fmla="*/ 13 h 14"/>
                <a:gd name="T92" fmla="*/ 26 w 34"/>
                <a:gd name="T93" fmla="*/ 13 h 14"/>
                <a:gd name="T94" fmla="*/ 26 w 34"/>
                <a:gd name="T95" fmla="*/ 13 h 14"/>
                <a:gd name="T96" fmla="*/ 26 w 34"/>
                <a:gd name="T97" fmla="*/ 13 h 14"/>
                <a:gd name="T98" fmla="*/ 25 w 34"/>
                <a:gd name="T99" fmla="*/ 13 h 14"/>
                <a:gd name="T100" fmla="*/ 25 w 34"/>
                <a:gd name="T101" fmla="*/ 13 h 14"/>
                <a:gd name="T102" fmla="*/ 25 w 34"/>
                <a:gd name="T103" fmla="*/ 14 h 14"/>
                <a:gd name="T104" fmla="*/ 25 w 34"/>
                <a:gd name="T105" fmla="*/ 14 h 14"/>
                <a:gd name="T106" fmla="*/ 25 w 34"/>
                <a:gd name="T107" fmla="*/ 14 h 14"/>
                <a:gd name="T108" fmla="*/ 25 w 34"/>
                <a:gd name="T109"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14">
                  <a:moveTo>
                    <a:pt x="25" y="13"/>
                  </a:moveTo>
                  <a:cubicBezTo>
                    <a:pt x="22" y="13"/>
                    <a:pt x="21" y="10"/>
                    <a:pt x="19" y="9"/>
                  </a:cubicBezTo>
                  <a:cubicBezTo>
                    <a:pt x="19" y="9"/>
                    <a:pt x="19" y="9"/>
                    <a:pt x="19" y="9"/>
                  </a:cubicBezTo>
                  <a:cubicBezTo>
                    <a:pt x="19" y="8"/>
                    <a:pt x="18" y="7"/>
                    <a:pt x="18" y="7"/>
                  </a:cubicBezTo>
                  <a:cubicBezTo>
                    <a:pt x="18" y="7"/>
                    <a:pt x="18" y="7"/>
                    <a:pt x="18" y="7"/>
                  </a:cubicBezTo>
                  <a:cubicBezTo>
                    <a:pt x="15" y="9"/>
                    <a:pt x="11" y="13"/>
                    <a:pt x="7" y="14"/>
                  </a:cubicBezTo>
                  <a:cubicBezTo>
                    <a:pt x="7" y="14"/>
                    <a:pt x="7" y="14"/>
                    <a:pt x="7" y="14"/>
                  </a:cubicBezTo>
                  <a:cubicBezTo>
                    <a:pt x="6" y="14"/>
                    <a:pt x="6" y="13"/>
                    <a:pt x="6" y="13"/>
                  </a:cubicBezTo>
                  <a:cubicBezTo>
                    <a:pt x="6" y="13"/>
                    <a:pt x="6" y="13"/>
                    <a:pt x="6" y="13"/>
                  </a:cubicBezTo>
                  <a:cubicBezTo>
                    <a:pt x="0" y="12"/>
                    <a:pt x="0" y="5"/>
                    <a:pt x="0" y="4"/>
                  </a:cubicBezTo>
                  <a:cubicBezTo>
                    <a:pt x="0" y="4"/>
                    <a:pt x="0" y="4"/>
                    <a:pt x="0" y="4"/>
                  </a:cubicBezTo>
                  <a:cubicBezTo>
                    <a:pt x="0" y="4"/>
                    <a:pt x="0" y="3"/>
                    <a:pt x="0" y="3"/>
                  </a:cubicBezTo>
                  <a:cubicBezTo>
                    <a:pt x="0" y="3"/>
                    <a:pt x="0" y="3"/>
                    <a:pt x="0" y="3"/>
                  </a:cubicBezTo>
                  <a:cubicBezTo>
                    <a:pt x="4" y="4"/>
                    <a:pt x="4" y="4"/>
                    <a:pt x="4" y="4"/>
                  </a:cubicBezTo>
                  <a:cubicBezTo>
                    <a:pt x="4" y="4"/>
                    <a:pt x="4" y="4"/>
                    <a:pt x="4" y="4"/>
                  </a:cubicBezTo>
                  <a:cubicBezTo>
                    <a:pt x="4" y="4"/>
                    <a:pt x="4" y="4"/>
                    <a:pt x="4" y="4"/>
                  </a:cubicBezTo>
                  <a:cubicBezTo>
                    <a:pt x="4" y="4"/>
                    <a:pt x="4" y="6"/>
                    <a:pt x="5" y="7"/>
                  </a:cubicBezTo>
                  <a:cubicBezTo>
                    <a:pt x="5" y="7"/>
                    <a:pt x="5" y="7"/>
                    <a:pt x="5" y="7"/>
                  </a:cubicBezTo>
                  <a:cubicBezTo>
                    <a:pt x="5" y="9"/>
                    <a:pt x="6" y="9"/>
                    <a:pt x="6" y="9"/>
                  </a:cubicBezTo>
                  <a:cubicBezTo>
                    <a:pt x="6" y="9"/>
                    <a:pt x="6" y="9"/>
                    <a:pt x="6" y="9"/>
                  </a:cubicBezTo>
                  <a:cubicBezTo>
                    <a:pt x="6" y="9"/>
                    <a:pt x="6" y="10"/>
                    <a:pt x="7" y="10"/>
                  </a:cubicBezTo>
                  <a:cubicBezTo>
                    <a:pt x="7" y="10"/>
                    <a:pt x="7" y="10"/>
                    <a:pt x="7" y="10"/>
                  </a:cubicBezTo>
                  <a:cubicBezTo>
                    <a:pt x="8" y="10"/>
                    <a:pt x="11" y="8"/>
                    <a:pt x="13" y="6"/>
                  </a:cubicBezTo>
                  <a:cubicBezTo>
                    <a:pt x="13" y="6"/>
                    <a:pt x="13" y="6"/>
                    <a:pt x="13" y="6"/>
                  </a:cubicBezTo>
                  <a:cubicBezTo>
                    <a:pt x="15" y="4"/>
                    <a:pt x="17" y="2"/>
                    <a:pt x="17" y="2"/>
                  </a:cubicBezTo>
                  <a:cubicBezTo>
                    <a:pt x="17" y="2"/>
                    <a:pt x="17" y="2"/>
                    <a:pt x="17" y="2"/>
                  </a:cubicBezTo>
                  <a:cubicBezTo>
                    <a:pt x="19" y="0"/>
                    <a:pt x="19" y="0"/>
                    <a:pt x="19" y="0"/>
                  </a:cubicBezTo>
                  <a:cubicBezTo>
                    <a:pt x="20" y="3"/>
                    <a:pt x="20" y="3"/>
                    <a:pt x="20" y="3"/>
                  </a:cubicBezTo>
                  <a:cubicBezTo>
                    <a:pt x="20" y="3"/>
                    <a:pt x="21" y="4"/>
                    <a:pt x="22" y="6"/>
                  </a:cubicBezTo>
                  <a:cubicBezTo>
                    <a:pt x="22" y="6"/>
                    <a:pt x="22" y="6"/>
                    <a:pt x="22" y="6"/>
                  </a:cubicBezTo>
                  <a:cubicBezTo>
                    <a:pt x="23" y="7"/>
                    <a:pt x="24" y="9"/>
                    <a:pt x="25" y="9"/>
                  </a:cubicBezTo>
                  <a:cubicBezTo>
                    <a:pt x="25" y="9"/>
                    <a:pt x="25" y="9"/>
                    <a:pt x="25" y="9"/>
                  </a:cubicBezTo>
                  <a:cubicBezTo>
                    <a:pt x="25" y="9"/>
                    <a:pt x="25" y="9"/>
                    <a:pt x="25" y="9"/>
                  </a:cubicBezTo>
                  <a:cubicBezTo>
                    <a:pt x="25" y="9"/>
                    <a:pt x="25" y="9"/>
                    <a:pt x="25" y="9"/>
                  </a:cubicBezTo>
                  <a:cubicBezTo>
                    <a:pt x="25" y="9"/>
                    <a:pt x="25" y="9"/>
                    <a:pt x="25" y="9"/>
                  </a:cubicBezTo>
                  <a:cubicBezTo>
                    <a:pt x="25" y="9"/>
                    <a:pt x="25" y="9"/>
                    <a:pt x="25" y="9"/>
                  </a:cubicBezTo>
                  <a:cubicBezTo>
                    <a:pt x="26" y="9"/>
                    <a:pt x="26" y="9"/>
                    <a:pt x="26" y="9"/>
                  </a:cubicBezTo>
                  <a:cubicBezTo>
                    <a:pt x="26" y="9"/>
                    <a:pt x="26" y="9"/>
                    <a:pt x="26" y="9"/>
                  </a:cubicBezTo>
                  <a:cubicBezTo>
                    <a:pt x="27" y="8"/>
                    <a:pt x="28" y="7"/>
                    <a:pt x="28" y="5"/>
                  </a:cubicBezTo>
                  <a:cubicBezTo>
                    <a:pt x="28" y="5"/>
                    <a:pt x="28" y="5"/>
                    <a:pt x="28" y="5"/>
                  </a:cubicBezTo>
                  <a:cubicBezTo>
                    <a:pt x="30" y="3"/>
                    <a:pt x="31" y="0"/>
                    <a:pt x="31" y="0"/>
                  </a:cubicBezTo>
                  <a:cubicBezTo>
                    <a:pt x="31" y="0"/>
                    <a:pt x="31" y="0"/>
                    <a:pt x="31" y="0"/>
                  </a:cubicBezTo>
                  <a:cubicBezTo>
                    <a:pt x="34" y="2"/>
                    <a:pt x="34" y="2"/>
                    <a:pt x="34" y="2"/>
                  </a:cubicBezTo>
                  <a:cubicBezTo>
                    <a:pt x="34" y="2"/>
                    <a:pt x="33" y="5"/>
                    <a:pt x="32" y="7"/>
                  </a:cubicBezTo>
                  <a:cubicBezTo>
                    <a:pt x="32" y="7"/>
                    <a:pt x="32" y="7"/>
                    <a:pt x="32" y="7"/>
                  </a:cubicBezTo>
                  <a:cubicBezTo>
                    <a:pt x="30" y="10"/>
                    <a:pt x="29" y="12"/>
                    <a:pt x="26" y="13"/>
                  </a:cubicBezTo>
                  <a:cubicBezTo>
                    <a:pt x="26" y="13"/>
                    <a:pt x="26" y="13"/>
                    <a:pt x="26" y="13"/>
                  </a:cubicBezTo>
                  <a:cubicBezTo>
                    <a:pt x="26" y="13"/>
                    <a:pt x="26" y="13"/>
                    <a:pt x="26" y="13"/>
                  </a:cubicBezTo>
                  <a:cubicBezTo>
                    <a:pt x="26" y="13"/>
                    <a:pt x="26" y="13"/>
                    <a:pt x="26" y="13"/>
                  </a:cubicBezTo>
                  <a:cubicBezTo>
                    <a:pt x="26" y="13"/>
                    <a:pt x="26" y="13"/>
                    <a:pt x="25" y="13"/>
                  </a:cubicBezTo>
                  <a:cubicBezTo>
                    <a:pt x="25" y="13"/>
                    <a:pt x="25" y="13"/>
                    <a:pt x="25" y="13"/>
                  </a:cubicBezTo>
                  <a:cubicBezTo>
                    <a:pt x="25" y="14"/>
                    <a:pt x="25" y="14"/>
                    <a:pt x="25" y="14"/>
                  </a:cubicBezTo>
                  <a:cubicBezTo>
                    <a:pt x="25" y="14"/>
                    <a:pt x="25" y="14"/>
                    <a:pt x="25" y="14"/>
                  </a:cubicBezTo>
                  <a:cubicBezTo>
                    <a:pt x="25" y="14"/>
                    <a:pt x="25" y="14"/>
                    <a:pt x="25" y="14"/>
                  </a:cubicBezTo>
                  <a:cubicBezTo>
                    <a:pt x="25" y="13"/>
                    <a:pt x="25" y="13"/>
                    <a:pt x="2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74"/>
            <p:cNvSpPr>
              <a:spLocks noEditPoints="1"/>
            </p:cNvSpPr>
            <p:nvPr/>
          </p:nvSpPr>
          <p:spPr bwMode="auto">
            <a:xfrm>
              <a:off x="2247" y="1467"/>
              <a:ext cx="99" cy="50"/>
            </a:xfrm>
            <a:custGeom>
              <a:avLst/>
              <a:gdLst>
                <a:gd name="T0" fmla="*/ 20 w 39"/>
                <a:gd name="T1" fmla="*/ 14 h 20"/>
                <a:gd name="T2" fmla="*/ 7 w 39"/>
                <a:gd name="T3" fmla="*/ 19 h 20"/>
                <a:gd name="T4" fmla="*/ 0 w 39"/>
                <a:gd name="T5" fmla="*/ 8 h 20"/>
                <a:gd name="T6" fmla="*/ 0 w 39"/>
                <a:gd name="T7" fmla="*/ 5 h 20"/>
                <a:gd name="T8" fmla="*/ 8 w 39"/>
                <a:gd name="T9" fmla="*/ 8 h 20"/>
                <a:gd name="T10" fmla="*/ 8 w 39"/>
                <a:gd name="T11" fmla="*/ 8 h 20"/>
                <a:gd name="T12" fmla="*/ 8 w 39"/>
                <a:gd name="T13" fmla="*/ 11 h 20"/>
                <a:gd name="T14" fmla="*/ 9 w 39"/>
                <a:gd name="T15" fmla="*/ 11 h 20"/>
                <a:gd name="T16" fmla="*/ 10 w 39"/>
                <a:gd name="T17" fmla="*/ 11 h 20"/>
                <a:gd name="T18" fmla="*/ 17 w 39"/>
                <a:gd name="T19" fmla="*/ 5 h 20"/>
                <a:gd name="T20" fmla="*/ 21 w 39"/>
                <a:gd name="T21" fmla="*/ 0 h 20"/>
                <a:gd name="T22" fmla="*/ 24 w 39"/>
                <a:gd name="T23" fmla="*/ 6 h 20"/>
                <a:gd name="T24" fmla="*/ 24 w 39"/>
                <a:gd name="T25" fmla="*/ 6 h 20"/>
                <a:gd name="T26" fmla="*/ 26 w 39"/>
                <a:gd name="T27" fmla="*/ 9 h 20"/>
                <a:gd name="T28" fmla="*/ 27 w 39"/>
                <a:gd name="T29" fmla="*/ 11 h 20"/>
                <a:gd name="T30" fmla="*/ 31 w 39"/>
                <a:gd name="T31" fmla="*/ 3 h 20"/>
                <a:gd name="T32" fmla="*/ 31 w 39"/>
                <a:gd name="T33" fmla="*/ 3 h 20"/>
                <a:gd name="T34" fmla="*/ 38 w 39"/>
                <a:gd name="T35" fmla="*/ 6 h 20"/>
                <a:gd name="T36" fmla="*/ 29 w 39"/>
                <a:gd name="T37" fmla="*/ 19 h 20"/>
                <a:gd name="T38" fmla="*/ 28 w 39"/>
                <a:gd name="T39" fmla="*/ 19 h 20"/>
                <a:gd name="T40" fmla="*/ 28 w 39"/>
                <a:gd name="T41" fmla="*/ 19 h 20"/>
                <a:gd name="T42" fmla="*/ 26 w 39"/>
                <a:gd name="T43" fmla="*/ 19 h 20"/>
                <a:gd name="T44" fmla="*/ 27 w 39"/>
                <a:gd name="T45" fmla="*/ 17 h 20"/>
                <a:gd name="T46" fmla="*/ 8 w 39"/>
                <a:gd name="T47" fmla="*/ 16 h 20"/>
                <a:gd name="T48" fmla="*/ 8 w 39"/>
                <a:gd name="T49" fmla="*/ 15 h 20"/>
                <a:gd name="T50" fmla="*/ 26 w 39"/>
                <a:gd name="T51" fmla="*/ 15 h 20"/>
                <a:gd name="T52" fmla="*/ 26 w 39"/>
                <a:gd name="T53" fmla="*/ 15 h 20"/>
                <a:gd name="T54" fmla="*/ 29 w 39"/>
                <a:gd name="T55" fmla="*/ 15 h 20"/>
                <a:gd name="T56" fmla="*/ 30 w 39"/>
                <a:gd name="T57" fmla="*/ 14 h 20"/>
                <a:gd name="T58" fmla="*/ 5 w 39"/>
                <a:gd name="T59" fmla="*/ 12 h 20"/>
                <a:gd name="T60" fmla="*/ 6 w 39"/>
                <a:gd name="T61" fmla="*/ 15 h 20"/>
                <a:gd name="T62" fmla="*/ 13 w 39"/>
                <a:gd name="T63" fmla="*/ 14 h 20"/>
                <a:gd name="T64" fmla="*/ 16 w 39"/>
                <a:gd name="T65" fmla="*/ 11 h 20"/>
                <a:gd name="T66" fmla="*/ 23 w 39"/>
                <a:gd name="T67" fmla="*/ 12 h 20"/>
                <a:gd name="T68" fmla="*/ 23 w 39"/>
                <a:gd name="T69" fmla="*/ 11 h 20"/>
                <a:gd name="T70" fmla="*/ 32 w 39"/>
                <a:gd name="T71" fmla="*/ 10 h 20"/>
                <a:gd name="T72" fmla="*/ 33 w 39"/>
                <a:gd name="T73" fmla="*/ 8 h 20"/>
                <a:gd name="T74" fmla="*/ 22 w 39"/>
                <a:gd name="T75" fmla="*/ 10 h 20"/>
                <a:gd name="T76" fmla="*/ 21 w 39"/>
                <a:gd name="T77" fmla="*/ 9 h 20"/>
                <a:gd name="T78" fmla="*/ 20 w 39"/>
                <a:gd name="T79" fmla="*/ 7 h 20"/>
                <a:gd name="T80" fmla="*/ 20 w 39"/>
                <a:gd name="T81" fmla="*/ 8 h 20"/>
                <a:gd name="T82" fmla="*/ 20 w 39"/>
                <a:gd name="T83" fmla="*/ 8 h 20"/>
                <a:gd name="T84" fmla="*/ 21 w 39"/>
                <a:gd name="T8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 h="20">
                  <a:moveTo>
                    <a:pt x="26" y="19"/>
                  </a:moveTo>
                  <a:cubicBezTo>
                    <a:pt x="22" y="18"/>
                    <a:pt x="21" y="16"/>
                    <a:pt x="20" y="14"/>
                  </a:cubicBezTo>
                  <a:cubicBezTo>
                    <a:pt x="20" y="14"/>
                    <a:pt x="20" y="14"/>
                    <a:pt x="20" y="14"/>
                  </a:cubicBezTo>
                  <a:cubicBezTo>
                    <a:pt x="17" y="16"/>
                    <a:pt x="13" y="19"/>
                    <a:pt x="9" y="19"/>
                  </a:cubicBezTo>
                  <a:cubicBezTo>
                    <a:pt x="9" y="19"/>
                    <a:pt x="9" y="19"/>
                    <a:pt x="9" y="19"/>
                  </a:cubicBezTo>
                  <a:cubicBezTo>
                    <a:pt x="8" y="19"/>
                    <a:pt x="8" y="19"/>
                    <a:pt x="7" y="19"/>
                  </a:cubicBezTo>
                  <a:cubicBezTo>
                    <a:pt x="7" y="19"/>
                    <a:pt x="7" y="19"/>
                    <a:pt x="7" y="19"/>
                  </a:cubicBezTo>
                  <a:cubicBezTo>
                    <a:pt x="0" y="17"/>
                    <a:pt x="0" y="9"/>
                    <a:pt x="0" y="8"/>
                  </a:cubicBezTo>
                  <a:cubicBezTo>
                    <a:pt x="0" y="8"/>
                    <a:pt x="0" y="8"/>
                    <a:pt x="0" y="8"/>
                  </a:cubicBezTo>
                  <a:cubicBezTo>
                    <a:pt x="0" y="8"/>
                    <a:pt x="0" y="7"/>
                    <a:pt x="0" y="7"/>
                  </a:cubicBezTo>
                  <a:cubicBezTo>
                    <a:pt x="0" y="7"/>
                    <a:pt x="0" y="7"/>
                    <a:pt x="0" y="7"/>
                  </a:cubicBezTo>
                  <a:cubicBezTo>
                    <a:pt x="0" y="5"/>
                    <a:pt x="0" y="5"/>
                    <a:pt x="0" y="5"/>
                  </a:cubicBezTo>
                  <a:cubicBezTo>
                    <a:pt x="8" y="6"/>
                    <a:pt x="8" y="6"/>
                    <a:pt x="8" y="6"/>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8"/>
                    <a:pt x="8" y="8"/>
                    <a:pt x="8" y="8"/>
                  </a:cubicBezTo>
                  <a:cubicBezTo>
                    <a:pt x="8" y="9"/>
                    <a:pt x="8" y="10"/>
                    <a:pt x="8" y="11"/>
                  </a:cubicBezTo>
                  <a:cubicBezTo>
                    <a:pt x="8" y="11"/>
                    <a:pt x="8" y="11"/>
                    <a:pt x="8" y="11"/>
                  </a:cubicBezTo>
                  <a:cubicBezTo>
                    <a:pt x="9" y="11"/>
                    <a:pt x="9" y="11"/>
                    <a:pt x="9" y="11"/>
                  </a:cubicBezTo>
                  <a:cubicBezTo>
                    <a:pt x="9" y="11"/>
                    <a:pt x="9" y="11"/>
                    <a:pt x="9" y="11"/>
                  </a:cubicBezTo>
                  <a:cubicBezTo>
                    <a:pt x="9" y="11"/>
                    <a:pt x="9" y="11"/>
                    <a:pt x="9" y="11"/>
                  </a:cubicBezTo>
                  <a:cubicBezTo>
                    <a:pt x="9" y="11"/>
                    <a:pt x="9" y="11"/>
                    <a:pt x="9" y="11"/>
                  </a:cubicBezTo>
                  <a:cubicBezTo>
                    <a:pt x="9" y="11"/>
                    <a:pt x="10" y="11"/>
                    <a:pt x="10" y="11"/>
                  </a:cubicBezTo>
                  <a:cubicBezTo>
                    <a:pt x="10" y="11"/>
                    <a:pt x="10" y="11"/>
                    <a:pt x="10" y="11"/>
                  </a:cubicBezTo>
                  <a:cubicBezTo>
                    <a:pt x="11" y="10"/>
                    <a:pt x="13" y="9"/>
                    <a:pt x="14" y="8"/>
                  </a:cubicBezTo>
                  <a:cubicBezTo>
                    <a:pt x="14" y="8"/>
                    <a:pt x="14" y="8"/>
                    <a:pt x="14" y="8"/>
                  </a:cubicBezTo>
                  <a:cubicBezTo>
                    <a:pt x="16" y="7"/>
                    <a:pt x="17" y="5"/>
                    <a:pt x="17" y="5"/>
                  </a:cubicBezTo>
                  <a:cubicBezTo>
                    <a:pt x="17" y="5"/>
                    <a:pt x="17" y="5"/>
                    <a:pt x="17" y="5"/>
                  </a:cubicBezTo>
                  <a:cubicBezTo>
                    <a:pt x="17" y="5"/>
                    <a:pt x="17" y="5"/>
                    <a:pt x="17" y="5"/>
                  </a:cubicBezTo>
                  <a:cubicBezTo>
                    <a:pt x="21" y="0"/>
                    <a:pt x="21" y="0"/>
                    <a:pt x="21" y="0"/>
                  </a:cubicBezTo>
                  <a:cubicBezTo>
                    <a:pt x="23" y="3"/>
                    <a:pt x="23" y="3"/>
                    <a:pt x="23" y="3"/>
                  </a:cubicBezTo>
                  <a:cubicBezTo>
                    <a:pt x="24" y="6"/>
                    <a:pt x="24" y="6"/>
                    <a:pt x="24" y="6"/>
                  </a:cubicBezTo>
                  <a:cubicBezTo>
                    <a:pt x="24" y="6"/>
                    <a:pt x="24" y="6"/>
                    <a:pt x="24" y="6"/>
                  </a:cubicBezTo>
                  <a:cubicBezTo>
                    <a:pt x="24" y="6"/>
                    <a:pt x="24" y="6"/>
                    <a:pt x="24" y="6"/>
                  </a:cubicBezTo>
                  <a:cubicBezTo>
                    <a:pt x="24" y="6"/>
                    <a:pt x="24" y="6"/>
                    <a:pt x="24" y="6"/>
                  </a:cubicBezTo>
                  <a:cubicBezTo>
                    <a:pt x="24" y="6"/>
                    <a:pt x="24" y="6"/>
                    <a:pt x="24" y="6"/>
                  </a:cubicBezTo>
                  <a:cubicBezTo>
                    <a:pt x="24" y="6"/>
                    <a:pt x="24" y="6"/>
                    <a:pt x="24" y="7"/>
                  </a:cubicBezTo>
                  <a:cubicBezTo>
                    <a:pt x="24" y="7"/>
                    <a:pt x="24" y="7"/>
                    <a:pt x="24" y="7"/>
                  </a:cubicBezTo>
                  <a:cubicBezTo>
                    <a:pt x="25" y="7"/>
                    <a:pt x="25" y="8"/>
                    <a:pt x="26" y="9"/>
                  </a:cubicBezTo>
                  <a:cubicBezTo>
                    <a:pt x="26" y="9"/>
                    <a:pt x="26" y="9"/>
                    <a:pt x="26" y="9"/>
                  </a:cubicBezTo>
                  <a:cubicBezTo>
                    <a:pt x="26" y="9"/>
                    <a:pt x="27" y="10"/>
                    <a:pt x="27" y="11"/>
                  </a:cubicBezTo>
                  <a:cubicBezTo>
                    <a:pt x="27" y="11"/>
                    <a:pt x="27" y="11"/>
                    <a:pt x="27" y="11"/>
                  </a:cubicBezTo>
                  <a:cubicBezTo>
                    <a:pt x="28" y="10"/>
                    <a:pt x="28" y="9"/>
                    <a:pt x="29" y="8"/>
                  </a:cubicBezTo>
                  <a:cubicBezTo>
                    <a:pt x="29" y="8"/>
                    <a:pt x="29" y="8"/>
                    <a:pt x="29" y="8"/>
                  </a:cubicBezTo>
                  <a:cubicBezTo>
                    <a:pt x="30" y="6"/>
                    <a:pt x="31" y="4"/>
                    <a:pt x="31" y="3"/>
                  </a:cubicBezTo>
                  <a:cubicBezTo>
                    <a:pt x="31" y="3"/>
                    <a:pt x="31" y="3"/>
                    <a:pt x="31" y="3"/>
                  </a:cubicBezTo>
                  <a:cubicBezTo>
                    <a:pt x="31" y="3"/>
                    <a:pt x="31" y="4"/>
                    <a:pt x="31" y="3"/>
                  </a:cubicBezTo>
                  <a:cubicBezTo>
                    <a:pt x="31" y="3"/>
                    <a:pt x="31" y="3"/>
                    <a:pt x="31" y="3"/>
                  </a:cubicBezTo>
                  <a:cubicBezTo>
                    <a:pt x="32" y="2"/>
                    <a:pt x="32" y="2"/>
                    <a:pt x="32" y="2"/>
                  </a:cubicBezTo>
                  <a:cubicBezTo>
                    <a:pt x="39" y="5"/>
                    <a:pt x="39" y="5"/>
                    <a:pt x="39" y="5"/>
                  </a:cubicBezTo>
                  <a:cubicBezTo>
                    <a:pt x="38" y="6"/>
                    <a:pt x="38" y="6"/>
                    <a:pt x="38" y="6"/>
                  </a:cubicBezTo>
                  <a:cubicBezTo>
                    <a:pt x="38" y="7"/>
                    <a:pt x="37" y="9"/>
                    <a:pt x="36" y="12"/>
                  </a:cubicBezTo>
                  <a:cubicBezTo>
                    <a:pt x="36" y="12"/>
                    <a:pt x="36" y="12"/>
                    <a:pt x="36" y="12"/>
                  </a:cubicBezTo>
                  <a:cubicBezTo>
                    <a:pt x="34" y="14"/>
                    <a:pt x="33" y="18"/>
                    <a:pt x="29" y="19"/>
                  </a:cubicBezTo>
                  <a:cubicBezTo>
                    <a:pt x="29" y="19"/>
                    <a:pt x="29" y="19"/>
                    <a:pt x="29" y="19"/>
                  </a:cubicBezTo>
                  <a:cubicBezTo>
                    <a:pt x="29" y="19"/>
                    <a:pt x="28" y="19"/>
                    <a:pt x="28" y="19"/>
                  </a:cubicBezTo>
                  <a:cubicBezTo>
                    <a:pt x="28" y="19"/>
                    <a:pt x="28" y="19"/>
                    <a:pt x="28" y="19"/>
                  </a:cubicBezTo>
                  <a:cubicBezTo>
                    <a:pt x="28" y="19"/>
                    <a:pt x="28" y="19"/>
                    <a:pt x="28" y="19"/>
                  </a:cubicBezTo>
                  <a:cubicBezTo>
                    <a:pt x="28" y="19"/>
                    <a:pt x="28" y="19"/>
                    <a:pt x="28" y="19"/>
                  </a:cubicBezTo>
                  <a:cubicBezTo>
                    <a:pt x="28" y="19"/>
                    <a:pt x="28" y="19"/>
                    <a:pt x="28" y="19"/>
                  </a:cubicBezTo>
                  <a:cubicBezTo>
                    <a:pt x="27" y="19"/>
                    <a:pt x="27" y="19"/>
                    <a:pt x="27" y="19"/>
                  </a:cubicBezTo>
                  <a:cubicBezTo>
                    <a:pt x="26" y="20"/>
                    <a:pt x="26" y="20"/>
                    <a:pt x="26" y="20"/>
                  </a:cubicBezTo>
                  <a:cubicBezTo>
                    <a:pt x="26" y="19"/>
                    <a:pt x="26" y="19"/>
                    <a:pt x="26" y="19"/>
                  </a:cubicBezTo>
                  <a:close/>
                  <a:moveTo>
                    <a:pt x="27" y="17"/>
                  </a:moveTo>
                  <a:cubicBezTo>
                    <a:pt x="25" y="19"/>
                    <a:pt x="25" y="19"/>
                    <a:pt x="25" y="19"/>
                  </a:cubicBezTo>
                  <a:cubicBezTo>
                    <a:pt x="27" y="17"/>
                    <a:pt x="27" y="17"/>
                    <a:pt x="27" y="17"/>
                  </a:cubicBezTo>
                  <a:cubicBezTo>
                    <a:pt x="27" y="17"/>
                    <a:pt x="27" y="17"/>
                    <a:pt x="27" y="17"/>
                  </a:cubicBezTo>
                  <a:cubicBezTo>
                    <a:pt x="27" y="17"/>
                    <a:pt x="27" y="17"/>
                    <a:pt x="27" y="17"/>
                  </a:cubicBezTo>
                  <a:close/>
                  <a:moveTo>
                    <a:pt x="8" y="16"/>
                  </a:moveTo>
                  <a:cubicBezTo>
                    <a:pt x="8" y="16"/>
                    <a:pt x="8" y="16"/>
                    <a:pt x="8" y="15"/>
                  </a:cubicBezTo>
                  <a:cubicBezTo>
                    <a:pt x="8" y="15"/>
                    <a:pt x="8" y="15"/>
                    <a:pt x="8" y="15"/>
                  </a:cubicBezTo>
                  <a:cubicBezTo>
                    <a:pt x="8" y="15"/>
                    <a:pt x="8" y="15"/>
                    <a:pt x="8" y="15"/>
                  </a:cubicBezTo>
                  <a:cubicBezTo>
                    <a:pt x="8" y="15"/>
                    <a:pt x="8" y="15"/>
                    <a:pt x="8" y="15"/>
                  </a:cubicBezTo>
                  <a:cubicBezTo>
                    <a:pt x="8" y="15"/>
                    <a:pt x="8" y="15"/>
                    <a:pt x="8" y="16"/>
                  </a:cubicBezTo>
                  <a:close/>
                  <a:moveTo>
                    <a:pt x="26" y="15"/>
                  </a:moveTo>
                  <a:cubicBezTo>
                    <a:pt x="26" y="15"/>
                    <a:pt x="25" y="14"/>
                    <a:pt x="24" y="14"/>
                  </a:cubicBezTo>
                  <a:cubicBezTo>
                    <a:pt x="24" y="14"/>
                    <a:pt x="24" y="14"/>
                    <a:pt x="24" y="14"/>
                  </a:cubicBezTo>
                  <a:cubicBezTo>
                    <a:pt x="25" y="14"/>
                    <a:pt x="26" y="15"/>
                    <a:pt x="26" y="15"/>
                  </a:cubicBezTo>
                  <a:close/>
                  <a:moveTo>
                    <a:pt x="30" y="14"/>
                  </a:moveTo>
                  <a:cubicBezTo>
                    <a:pt x="29" y="14"/>
                    <a:pt x="29" y="15"/>
                    <a:pt x="29" y="15"/>
                  </a:cubicBezTo>
                  <a:cubicBezTo>
                    <a:pt x="29" y="15"/>
                    <a:pt x="29" y="15"/>
                    <a:pt x="29" y="15"/>
                  </a:cubicBezTo>
                  <a:cubicBezTo>
                    <a:pt x="29" y="15"/>
                    <a:pt x="30" y="14"/>
                    <a:pt x="30" y="13"/>
                  </a:cubicBezTo>
                  <a:cubicBezTo>
                    <a:pt x="30" y="13"/>
                    <a:pt x="30" y="13"/>
                    <a:pt x="30" y="13"/>
                  </a:cubicBezTo>
                  <a:cubicBezTo>
                    <a:pt x="30" y="13"/>
                    <a:pt x="30" y="14"/>
                    <a:pt x="30" y="14"/>
                  </a:cubicBezTo>
                  <a:close/>
                  <a:moveTo>
                    <a:pt x="6" y="15"/>
                  </a:moveTo>
                  <a:cubicBezTo>
                    <a:pt x="5" y="14"/>
                    <a:pt x="5" y="13"/>
                    <a:pt x="5" y="12"/>
                  </a:cubicBezTo>
                  <a:cubicBezTo>
                    <a:pt x="5" y="12"/>
                    <a:pt x="5" y="12"/>
                    <a:pt x="5" y="12"/>
                  </a:cubicBezTo>
                  <a:cubicBezTo>
                    <a:pt x="4" y="11"/>
                    <a:pt x="4" y="11"/>
                    <a:pt x="4" y="10"/>
                  </a:cubicBezTo>
                  <a:cubicBezTo>
                    <a:pt x="4" y="10"/>
                    <a:pt x="4" y="10"/>
                    <a:pt x="4" y="10"/>
                  </a:cubicBezTo>
                  <a:cubicBezTo>
                    <a:pt x="4" y="12"/>
                    <a:pt x="5" y="14"/>
                    <a:pt x="6" y="15"/>
                  </a:cubicBezTo>
                  <a:close/>
                  <a:moveTo>
                    <a:pt x="16" y="11"/>
                  </a:moveTo>
                  <a:cubicBezTo>
                    <a:pt x="15" y="12"/>
                    <a:pt x="14" y="13"/>
                    <a:pt x="13" y="14"/>
                  </a:cubicBezTo>
                  <a:cubicBezTo>
                    <a:pt x="13" y="14"/>
                    <a:pt x="13" y="14"/>
                    <a:pt x="13" y="14"/>
                  </a:cubicBezTo>
                  <a:cubicBezTo>
                    <a:pt x="15" y="13"/>
                    <a:pt x="17" y="11"/>
                    <a:pt x="18" y="10"/>
                  </a:cubicBezTo>
                  <a:cubicBezTo>
                    <a:pt x="18" y="10"/>
                    <a:pt x="18" y="10"/>
                    <a:pt x="18" y="10"/>
                  </a:cubicBezTo>
                  <a:cubicBezTo>
                    <a:pt x="18" y="10"/>
                    <a:pt x="17" y="11"/>
                    <a:pt x="16" y="11"/>
                  </a:cubicBezTo>
                  <a:close/>
                  <a:moveTo>
                    <a:pt x="23" y="11"/>
                  </a:moveTo>
                  <a:cubicBezTo>
                    <a:pt x="23" y="11"/>
                    <a:pt x="23" y="11"/>
                    <a:pt x="23" y="12"/>
                  </a:cubicBezTo>
                  <a:cubicBezTo>
                    <a:pt x="23" y="12"/>
                    <a:pt x="23" y="12"/>
                    <a:pt x="23" y="12"/>
                  </a:cubicBezTo>
                  <a:cubicBezTo>
                    <a:pt x="23" y="11"/>
                    <a:pt x="23" y="11"/>
                    <a:pt x="22" y="11"/>
                  </a:cubicBezTo>
                  <a:cubicBezTo>
                    <a:pt x="22" y="11"/>
                    <a:pt x="22" y="11"/>
                    <a:pt x="22" y="11"/>
                  </a:cubicBezTo>
                  <a:cubicBezTo>
                    <a:pt x="23" y="11"/>
                    <a:pt x="23" y="11"/>
                    <a:pt x="23" y="11"/>
                  </a:cubicBezTo>
                  <a:close/>
                  <a:moveTo>
                    <a:pt x="32" y="10"/>
                  </a:moveTo>
                  <a:cubicBezTo>
                    <a:pt x="32" y="10"/>
                    <a:pt x="32" y="10"/>
                    <a:pt x="32" y="10"/>
                  </a:cubicBezTo>
                  <a:cubicBezTo>
                    <a:pt x="32" y="10"/>
                    <a:pt x="32" y="10"/>
                    <a:pt x="32" y="10"/>
                  </a:cubicBezTo>
                  <a:cubicBezTo>
                    <a:pt x="32" y="10"/>
                    <a:pt x="32" y="10"/>
                    <a:pt x="32" y="10"/>
                  </a:cubicBezTo>
                  <a:cubicBezTo>
                    <a:pt x="32" y="10"/>
                    <a:pt x="32" y="10"/>
                    <a:pt x="32" y="10"/>
                  </a:cubicBezTo>
                  <a:cubicBezTo>
                    <a:pt x="32" y="10"/>
                    <a:pt x="33" y="9"/>
                    <a:pt x="33" y="8"/>
                  </a:cubicBezTo>
                  <a:cubicBezTo>
                    <a:pt x="33" y="8"/>
                    <a:pt x="33" y="8"/>
                    <a:pt x="33" y="8"/>
                  </a:cubicBezTo>
                  <a:cubicBezTo>
                    <a:pt x="33" y="9"/>
                    <a:pt x="32" y="9"/>
                    <a:pt x="32" y="10"/>
                  </a:cubicBezTo>
                  <a:close/>
                  <a:moveTo>
                    <a:pt x="22" y="10"/>
                  </a:moveTo>
                  <a:cubicBezTo>
                    <a:pt x="21" y="9"/>
                    <a:pt x="21" y="9"/>
                    <a:pt x="21" y="9"/>
                  </a:cubicBezTo>
                  <a:cubicBezTo>
                    <a:pt x="21" y="9"/>
                    <a:pt x="21" y="9"/>
                    <a:pt x="21" y="9"/>
                  </a:cubicBezTo>
                  <a:cubicBezTo>
                    <a:pt x="21" y="9"/>
                    <a:pt x="21" y="9"/>
                    <a:pt x="21" y="9"/>
                  </a:cubicBezTo>
                  <a:cubicBezTo>
                    <a:pt x="22" y="10"/>
                    <a:pt x="22" y="10"/>
                    <a:pt x="22" y="10"/>
                  </a:cubicBezTo>
                  <a:close/>
                  <a:moveTo>
                    <a:pt x="21" y="8"/>
                  </a:moveTo>
                  <a:cubicBezTo>
                    <a:pt x="20" y="7"/>
                    <a:pt x="20" y="7"/>
                    <a:pt x="20" y="7"/>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0" y="8"/>
                    <a:pt x="20" y="8"/>
                    <a:pt x="20" y="8"/>
                  </a:cubicBezTo>
                  <a:cubicBezTo>
                    <a:pt x="21" y="8"/>
                    <a:pt x="21"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75"/>
            <p:cNvSpPr>
              <a:spLocks noEditPoints="1"/>
            </p:cNvSpPr>
            <p:nvPr/>
          </p:nvSpPr>
          <p:spPr bwMode="auto">
            <a:xfrm>
              <a:off x="2257" y="1489"/>
              <a:ext cx="66" cy="227"/>
            </a:xfrm>
            <a:custGeom>
              <a:avLst/>
              <a:gdLst>
                <a:gd name="T0" fmla="*/ 3 w 66"/>
                <a:gd name="T1" fmla="*/ 174 h 227"/>
                <a:gd name="T2" fmla="*/ 0 w 66"/>
                <a:gd name="T3" fmla="*/ 171 h 227"/>
                <a:gd name="T4" fmla="*/ 0 w 66"/>
                <a:gd name="T5" fmla="*/ 169 h 227"/>
                <a:gd name="T6" fmla="*/ 31 w 66"/>
                <a:gd name="T7" fmla="*/ 0 h 227"/>
                <a:gd name="T8" fmla="*/ 41 w 66"/>
                <a:gd name="T9" fmla="*/ 0 h 227"/>
                <a:gd name="T10" fmla="*/ 66 w 66"/>
                <a:gd name="T11" fmla="*/ 169 h 227"/>
                <a:gd name="T12" fmla="*/ 25 w 66"/>
                <a:gd name="T13" fmla="*/ 227 h 227"/>
                <a:gd name="T14" fmla="*/ 3 w 66"/>
                <a:gd name="T15" fmla="*/ 174 h 227"/>
                <a:gd name="T16" fmla="*/ 3 w 66"/>
                <a:gd name="T17" fmla="*/ 174 h 227"/>
                <a:gd name="T18" fmla="*/ 13 w 66"/>
                <a:gd name="T19" fmla="*/ 169 h 227"/>
                <a:gd name="T20" fmla="*/ 28 w 66"/>
                <a:gd name="T21" fmla="*/ 206 h 227"/>
                <a:gd name="T22" fmla="*/ 56 w 66"/>
                <a:gd name="T23" fmla="*/ 166 h 227"/>
                <a:gd name="T24" fmla="*/ 36 w 66"/>
                <a:gd name="T25" fmla="*/ 33 h 227"/>
                <a:gd name="T26" fmla="*/ 10 w 66"/>
                <a:gd name="T27" fmla="*/ 169 h 227"/>
                <a:gd name="T28" fmla="*/ 13 w 66"/>
                <a:gd name="T29" fmla="*/ 169 h 227"/>
                <a:gd name="T30" fmla="*/ 13 w 66"/>
                <a:gd name="T31" fmla="*/ 16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 h="227">
                  <a:moveTo>
                    <a:pt x="3" y="174"/>
                  </a:moveTo>
                  <a:lnTo>
                    <a:pt x="0" y="171"/>
                  </a:lnTo>
                  <a:lnTo>
                    <a:pt x="0" y="169"/>
                  </a:lnTo>
                  <a:lnTo>
                    <a:pt x="31" y="0"/>
                  </a:lnTo>
                  <a:lnTo>
                    <a:pt x="41" y="0"/>
                  </a:lnTo>
                  <a:lnTo>
                    <a:pt x="66" y="169"/>
                  </a:lnTo>
                  <a:lnTo>
                    <a:pt x="25" y="227"/>
                  </a:lnTo>
                  <a:lnTo>
                    <a:pt x="3" y="174"/>
                  </a:lnTo>
                  <a:lnTo>
                    <a:pt x="3" y="174"/>
                  </a:lnTo>
                  <a:close/>
                  <a:moveTo>
                    <a:pt x="13" y="169"/>
                  </a:moveTo>
                  <a:lnTo>
                    <a:pt x="28" y="206"/>
                  </a:lnTo>
                  <a:lnTo>
                    <a:pt x="56" y="166"/>
                  </a:lnTo>
                  <a:lnTo>
                    <a:pt x="36" y="33"/>
                  </a:lnTo>
                  <a:lnTo>
                    <a:pt x="10" y="169"/>
                  </a:lnTo>
                  <a:lnTo>
                    <a:pt x="13" y="169"/>
                  </a:lnTo>
                  <a:lnTo>
                    <a:pt x="13" y="1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76"/>
            <p:cNvSpPr>
              <a:spLocks noEditPoints="1"/>
            </p:cNvSpPr>
            <p:nvPr/>
          </p:nvSpPr>
          <p:spPr bwMode="auto">
            <a:xfrm>
              <a:off x="2252" y="1484"/>
              <a:ext cx="76" cy="242"/>
            </a:xfrm>
            <a:custGeom>
              <a:avLst/>
              <a:gdLst>
                <a:gd name="T0" fmla="*/ 3 w 76"/>
                <a:gd name="T1" fmla="*/ 181 h 242"/>
                <a:gd name="T2" fmla="*/ 8 w 76"/>
                <a:gd name="T3" fmla="*/ 179 h 242"/>
                <a:gd name="T4" fmla="*/ 13 w 76"/>
                <a:gd name="T5" fmla="*/ 176 h 242"/>
                <a:gd name="T6" fmla="*/ 23 w 76"/>
                <a:gd name="T7" fmla="*/ 199 h 242"/>
                <a:gd name="T8" fmla="*/ 13 w 76"/>
                <a:gd name="T9" fmla="*/ 176 h 242"/>
                <a:gd name="T10" fmla="*/ 18 w 76"/>
                <a:gd name="T11" fmla="*/ 174 h 242"/>
                <a:gd name="T12" fmla="*/ 20 w 76"/>
                <a:gd name="T13" fmla="*/ 174 h 242"/>
                <a:gd name="T14" fmla="*/ 33 w 76"/>
                <a:gd name="T15" fmla="*/ 201 h 242"/>
                <a:gd name="T16" fmla="*/ 56 w 76"/>
                <a:gd name="T17" fmla="*/ 171 h 242"/>
                <a:gd name="T18" fmla="*/ 41 w 76"/>
                <a:gd name="T19" fmla="*/ 68 h 242"/>
                <a:gd name="T20" fmla="*/ 20 w 76"/>
                <a:gd name="T21" fmla="*/ 171 h 242"/>
                <a:gd name="T22" fmla="*/ 20 w 76"/>
                <a:gd name="T23" fmla="*/ 174 h 242"/>
                <a:gd name="T24" fmla="*/ 18 w 76"/>
                <a:gd name="T25" fmla="*/ 174 h 242"/>
                <a:gd name="T26" fmla="*/ 13 w 76"/>
                <a:gd name="T27" fmla="*/ 176 h 242"/>
                <a:gd name="T28" fmla="*/ 13 w 76"/>
                <a:gd name="T29" fmla="*/ 176 h 242"/>
                <a:gd name="T30" fmla="*/ 8 w 76"/>
                <a:gd name="T31" fmla="*/ 179 h 242"/>
                <a:gd name="T32" fmla="*/ 3 w 76"/>
                <a:gd name="T33" fmla="*/ 181 h 242"/>
                <a:gd name="T34" fmla="*/ 0 w 76"/>
                <a:gd name="T35" fmla="*/ 176 h 242"/>
                <a:gd name="T36" fmla="*/ 0 w 76"/>
                <a:gd name="T37" fmla="*/ 174 h 242"/>
                <a:gd name="T38" fmla="*/ 30 w 76"/>
                <a:gd name="T39" fmla="*/ 0 h 242"/>
                <a:gd name="T40" fmla="*/ 51 w 76"/>
                <a:gd name="T41" fmla="*/ 3 h 242"/>
                <a:gd name="T42" fmla="*/ 76 w 76"/>
                <a:gd name="T43" fmla="*/ 176 h 242"/>
                <a:gd name="T44" fmla="*/ 30 w 76"/>
                <a:gd name="T45" fmla="*/ 242 h 242"/>
                <a:gd name="T46" fmla="*/ 3 w 76"/>
                <a:gd name="T47" fmla="*/ 181 h 242"/>
                <a:gd name="T48" fmla="*/ 3 w 76"/>
                <a:gd name="T49" fmla="*/ 181 h 242"/>
                <a:gd name="T50" fmla="*/ 10 w 76"/>
                <a:gd name="T51" fmla="*/ 174 h 242"/>
                <a:gd name="T52" fmla="*/ 10 w 76"/>
                <a:gd name="T53" fmla="*/ 174 h 242"/>
                <a:gd name="T54" fmla="*/ 10 w 76"/>
                <a:gd name="T55" fmla="*/ 174 h 242"/>
                <a:gd name="T56" fmla="*/ 10 w 76"/>
                <a:gd name="T57" fmla="*/ 174 h 242"/>
                <a:gd name="T58" fmla="*/ 10 w 76"/>
                <a:gd name="T59" fmla="*/ 174 h 242"/>
                <a:gd name="T60" fmla="*/ 10 w 76"/>
                <a:gd name="T61" fmla="*/ 174 h 242"/>
                <a:gd name="T62" fmla="*/ 46 w 76"/>
                <a:gd name="T63" fmla="*/ 38 h 242"/>
                <a:gd name="T64" fmla="*/ 66 w 76"/>
                <a:gd name="T65" fmla="*/ 174 h 242"/>
                <a:gd name="T66" fmla="*/ 41 w 76"/>
                <a:gd name="T67" fmla="*/ 10 h 242"/>
                <a:gd name="T68" fmla="*/ 41 w 76"/>
                <a:gd name="T69" fmla="*/ 10 h 242"/>
                <a:gd name="T70" fmla="*/ 18 w 76"/>
                <a:gd name="T71" fmla="*/ 134 h 242"/>
                <a:gd name="T72" fmla="*/ 36 w 76"/>
                <a:gd name="T73" fmla="*/ 38 h 242"/>
                <a:gd name="T74" fmla="*/ 46 w 76"/>
                <a:gd name="T75" fmla="*/ 38 h 242"/>
                <a:gd name="T76" fmla="*/ 46 w 76"/>
                <a:gd name="T77" fmla="*/ 38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 h="242">
                  <a:moveTo>
                    <a:pt x="3" y="181"/>
                  </a:moveTo>
                  <a:lnTo>
                    <a:pt x="8" y="179"/>
                  </a:lnTo>
                  <a:lnTo>
                    <a:pt x="13" y="176"/>
                  </a:lnTo>
                  <a:lnTo>
                    <a:pt x="23" y="199"/>
                  </a:lnTo>
                  <a:lnTo>
                    <a:pt x="13" y="176"/>
                  </a:lnTo>
                  <a:lnTo>
                    <a:pt x="18" y="174"/>
                  </a:lnTo>
                  <a:lnTo>
                    <a:pt x="20" y="174"/>
                  </a:lnTo>
                  <a:lnTo>
                    <a:pt x="33" y="201"/>
                  </a:lnTo>
                  <a:lnTo>
                    <a:pt x="56" y="171"/>
                  </a:lnTo>
                  <a:lnTo>
                    <a:pt x="41" y="68"/>
                  </a:lnTo>
                  <a:lnTo>
                    <a:pt x="20" y="171"/>
                  </a:lnTo>
                  <a:lnTo>
                    <a:pt x="20" y="174"/>
                  </a:lnTo>
                  <a:lnTo>
                    <a:pt x="18" y="174"/>
                  </a:lnTo>
                  <a:lnTo>
                    <a:pt x="13" y="176"/>
                  </a:lnTo>
                  <a:lnTo>
                    <a:pt x="13" y="176"/>
                  </a:lnTo>
                  <a:lnTo>
                    <a:pt x="8" y="179"/>
                  </a:lnTo>
                  <a:lnTo>
                    <a:pt x="3" y="181"/>
                  </a:lnTo>
                  <a:lnTo>
                    <a:pt x="0" y="176"/>
                  </a:lnTo>
                  <a:lnTo>
                    <a:pt x="0" y="174"/>
                  </a:lnTo>
                  <a:lnTo>
                    <a:pt x="30" y="0"/>
                  </a:lnTo>
                  <a:lnTo>
                    <a:pt x="51" y="3"/>
                  </a:lnTo>
                  <a:lnTo>
                    <a:pt x="76" y="176"/>
                  </a:lnTo>
                  <a:lnTo>
                    <a:pt x="30" y="242"/>
                  </a:lnTo>
                  <a:lnTo>
                    <a:pt x="3" y="181"/>
                  </a:lnTo>
                  <a:lnTo>
                    <a:pt x="3" y="181"/>
                  </a:lnTo>
                  <a:close/>
                  <a:moveTo>
                    <a:pt x="10" y="174"/>
                  </a:moveTo>
                  <a:lnTo>
                    <a:pt x="10" y="174"/>
                  </a:lnTo>
                  <a:lnTo>
                    <a:pt x="10" y="174"/>
                  </a:lnTo>
                  <a:lnTo>
                    <a:pt x="10" y="174"/>
                  </a:lnTo>
                  <a:lnTo>
                    <a:pt x="10" y="174"/>
                  </a:lnTo>
                  <a:lnTo>
                    <a:pt x="10" y="174"/>
                  </a:lnTo>
                  <a:close/>
                  <a:moveTo>
                    <a:pt x="46" y="38"/>
                  </a:moveTo>
                  <a:lnTo>
                    <a:pt x="66" y="174"/>
                  </a:lnTo>
                  <a:lnTo>
                    <a:pt x="41" y="10"/>
                  </a:lnTo>
                  <a:lnTo>
                    <a:pt x="41" y="10"/>
                  </a:lnTo>
                  <a:lnTo>
                    <a:pt x="18" y="134"/>
                  </a:lnTo>
                  <a:lnTo>
                    <a:pt x="36" y="38"/>
                  </a:lnTo>
                  <a:lnTo>
                    <a:pt x="46" y="38"/>
                  </a:lnTo>
                  <a:lnTo>
                    <a:pt x="46"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77"/>
            <p:cNvSpPr>
              <a:spLocks noEditPoints="1"/>
            </p:cNvSpPr>
            <p:nvPr/>
          </p:nvSpPr>
          <p:spPr bwMode="auto">
            <a:xfrm>
              <a:off x="2176" y="1467"/>
              <a:ext cx="205" cy="311"/>
            </a:xfrm>
            <a:custGeom>
              <a:avLst/>
              <a:gdLst>
                <a:gd name="T0" fmla="*/ 12 w 81"/>
                <a:gd name="T1" fmla="*/ 101 h 124"/>
                <a:gd name="T2" fmla="*/ 0 w 81"/>
                <a:gd name="T3" fmla="*/ 56 h 124"/>
                <a:gd name="T4" fmla="*/ 0 w 81"/>
                <a:gd name="T5" fmla="*/ 56 h 124"/>
                <a:gd name="T6" fmla="*/ 1 w 81"/>
                <a:gd name="T7" fmla="*/ 46 h 124"/>
                <a:gd name="T8" fmla="*/ 1 w 81"/>
                <a:gd name="T9" fmla="*/ 46 h 124"/>
                <a:gd name="T10" fmla="*/ 51 w 81"/>
                <a:gd name="T11" fmla="*/ 0 h 124"/>
                <a:gd name="T12" fmla="*/ 51 w 81"/>
                <a:gd name="T13" fmla="*/ 0 h 124"/>
                <a:gd name="T14" fmla="*/ 75 w 81"/>
                <a:gd name="T15" fmla="*/ 17 h 124"/>
                <a:gd name="T16" fmla="*/ 75 w 81"/>
                <a:gd name="T17" fmla="*/ 17 h 124"/>
                <a:gd name="T18" fmla="*/ 81 w 81"/>
                <a:gd name="T19" fmla="*/ 58 h 124"/>
                <a:gd name="T20" fmla="*/ 81 w 81"/>
                <a:gd name="T21" fmla="*/ 58 h 124"/>
                <a:gd name="T22" fmla="*/ 41 w 81"/>
                <a:gd name="T23" fmla="*/ 124 h 124"/>
                <a:gd name="T24" fmla="*/ 41 w 81"/>
                <a:gd name="T25" fmla="*/ 124 h 124"/>
                <a:gd name="T26" fmla="*/ 12 w 81"/>
                <a:gd name="T27" fmla="*/ 101 h 124"/>
                <a:gd name="T28" fmla="*/ 5 w 81"/>
                <a:gd name="T29" fmla="*/ 47 h 124"/>
                <a:gd name="T30" fmla="*/ 4 w 81"/>
                <a:gd name="T31" fmla="*/ 56 h 124"/>
                <a:gd name="T32" fmla="*/ 4 w 81"/>
                <a:gd name="T33" fmla="*/ 56 h 124"/>
                <a:gd name="T34" fmla="*/ 16 w 81"/>
                <a:gd name="T35" fmla="*/ 99 h 124"/>
                <a:gd name="T36" fmla="*/ 16 w 81"/>
                <a:gd name="T37" fmla="*/ 99 h 124"/>
                <a:gd name="T38" fmla="*/ 41 w 81"/>
                <a:gd name="T39" fmla="*/ 120 h 124"/>
                <a:gd name="T40" fmla="*/ 41 w 81"/>
                <a:gd name="T41" fmla="*/ 120 h 124"/>
                <a:gd name="T42" fmla="*/ 66 w 81"/>
                <a:gd name="T43" fmla="*/ 101 h 124"/>
                <a:gd name="T44" fmla="*/ 66 w 81"/>
                <a:gd name="T45" fmla="*/ 101 h 124"/>
                <a:gd name="T46" fmla="*/ 77 w 81"/>
                <a:gd name="T47" fmla="*/ 58 h 124"/>
                <a:gd name="T48" fmla="*/ 77 w 81"/>
                <a:gd name="T49" fmla="*/ 58 h 124"/>
                <a:gd name="T50" fmla="*/ 71 w 81"/>
                <a:gd name="T51" fmla="*/ 19 h 124"/>
                <a:gd name="T52" fmla="*/ 71 w 81"/>
                <a:gd name="T53" fmla="*/ 19 h 124"/>
                <a:gd name="T54" fmla="*/ 51 w 81"/>
                <a:gd name="T55" fmla="*/ 4 h 124"/>
                <a:gd name="T56" fmla="*/ 51 w 81"/>
                <a:gd name="T57" fmla="*/ 4 h 124"/>
                <a:gd name="T58" fmla="*/ 5 w 81"/>
                <a:gd name="T59" fmla="*/ 4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1" h="124">
                  <a:moveTo>
                    <a:pt x="12" y="101"/>
                  </a:moveTo>
                  <a:cubicBezTo>
                    <a:pt x="5" y="88"/>
                    <a:pt x="0" y="71"/>
                    <a:pt x="0" y="56"/>
                  </a:cubicBezTo>
                  <a:cubicBezTo>
                    <a:pt x="0" y="56"/>
                    <a:pt x="0" y="56"/>
                    <a:pt x="0" y="56"/>
                  </a:cubicBezTo>
                  <a:cubicBezTo>
                    <a:pt x="0" y="53"/>
                    <a:pt x="0" y="49"/>
                    <a:pt x="1" y="46"/>
                  </a:cubicBezTo>
                  <a:cubicBezTo>
                    <a:pt x="1" y="46"/>
                    <a:pt x="1" y="46"/>
                    <a:pt x="1" y="46"/>
                  </a:cubicBezTo>
                  <a:cubicBezTo>
                    <a:pt x="6" y="13"/>
                    <a:pt x="29" y="0"/>
                    <a:pt x="51" y="0"/>
                  </a:cubicBezTo>
                  <a:cubicBezTo>
                    <a:pt x="51" y="0"/>
                    <a:pt x="51" y="0"/>
                    <a:pt x="51" y="0"/>
                  </a:cubicBezTo>
                  <a:cubicBezTo>
                    <a:pt x="62" y="0"/>
                    <a:pt x="70" y="7"/>
                    <a:pt x="75" y="17"/>
                  </a:cubicBezTo>
                  <a:cubicBezTo>
                    <a:pt x="75" y="17"/>
                    <a:pt x="75" y="17"/>
                    <a:pt x="75" y="17"/>
                  </a:cubicBezTo>
                  <a:cubicBezTo>
                    <a:pt x="80" y="28"/>
                    <a:pt x="81" y="42"/>
                    <a:pt x="81" y="58"/>
                  </a:cubicBezTo>
                  <a:cubicBezTo>
                    <a:pt x="81" y="58"/>
                    <a:pt x="81" y="58"/>
                    <a:pt x="81" y="58"/>
                  </a:cubicBezTo>
                  <a:cubicBezTo>
                    <a:pt x="81" y="90"/>
                    <a:pt x="64" y="124"/>
                    <a:pt x="41" y="124"/>
                  </a:cubicBezTo>
                  <a:cubicBezTo>
                    <a:pt x="41" y="124"/>
                    <a:pt x="41" y="124"/>
                    <a:pt x="41" y="124"/>
                  </a:cubicBezTo>
                  <a:cubicBezTo>
                    <a:pt x="30" y="124"/>
                    <a:pt x="20" y="114"/>
                    <a:pt x="12" y="101"/>
                  </a:cubicBezTo>
                  <a:close/>
                  <a:moveTo>
                    <a:pt x="5" y="47"/>
                  </a:moveTo>
                  <a:cubicBezTo>
                    <a:pt x="4" y="50"/>
                    <a:pt x="4" y="53"/>
                    <a:pt x="4" y="56"/>
                  </a:cubicBezTo>
                  <a:cubicBezTo>
                    <a:pt x="4" y="56"/>
                    <a:pt x="4" y="56"/>
                    <a:pt x="4" y="56"/>
                  </a:cubicBezTo>
                  <a:cubicBezTo>
                    <a:pt x="4" y="71"/>
                    <a:pt x="9" y="87"/>
                    <a:pt x="16" y="99"/>
                  </a:cubicBezTo>
                  <a:cubicBezTo>
                    <a:pt x="16" y="99"/>
                    <a:pt x="16" y="99"/>
                    <a:pt x="16" y="99"/>
                  </a:cubicBezTo>
                  <a:cubicBezTo>
                    <a:pt x="23" y="112"/>
                    <a:pt x="32" y="120"/>
                    <a:pt x="41" y="120"/>
                  </a:cubicBezTo>
                  <a:cubicBezTo>
                    <a:pt x="41" y="120"/>
                    <a:pt x="41" y="120"/>
                    <a:pt x="41" y="120"/>
                  </a:cubicBezTo>
                  <a:cubicBezTo>
                    <a:pt x="50" y="120"/>
                    <a:pt x="59" y="113"/>
                    <a:pt x="66" y="101"/>
                  </a:cubicBezTo>
                  <a:cubicBezTo>
                    <a:pt x="66" y="101"/>
                    <a:pt x="66" y="101"/>
                    <a:pt x="66" y="101"/>
                  </a:cubicBezTo>
                  <a:cubicBezTo>
                    <a:pt x="73" y="89"/>
                    <a:pt x="77" y="74"/>
                    <a:pt x="77" y="58"/>
                  </a:cubicBezTo>
                  <a:cubicBezTo>
                    <a:pt x="77" y="58"/>
                    <a:pt x="77" y="58"/>
                    <a:pt x="77" y="58"/>
                  </a:cubicBezTo>
                  <a:cubicBezTo>
                    <a:pt x="77" y="42"/>
                    <a:pt x="76" y="28"/>
                    <a:pt x="71" y="19"/>
                  </a:cubicBezTo>
                  <a:cubicBezTo>
                    <a:pt x="71" y="19"/>
                    <a:pt x="71" y="19"/>
                    <a:pt x="71" y="19"/>
                  </a:cubicBezTo>
                  <a:cubicBezTo>
                    <a:pt x="67" y="9"/>
                    <a:pt x="61" y="4"/>
                    <a:pt x="51" y="4"/>
                  </a:cubicBezTo>
                  <a:cubicBezTo>
                    <a:pt x="51" y="4"/>
                    <a:pt x="51" y="4"/>
                    <a:pt x="51" y="4"/>
                  </a:cubicBezTo>
                  <a:cubicBezTo>
                    <a:pt x="30" y="4"/>
                    <a:pt x="10" y="15"/>
                    <a:pt x="5"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78"/>
            <p:cNvSpPr>
              <a:spLocks noEditPoints="1"/>
            </p:cNvSpPr>
            <p:nvPr/>
          </p:nvSpPr>
          <p:spPr bwMode="auto">
            <a:xfrm>
              <a:off x="2171" y="1462"/>
              <a:ext cx="215" cy="321"/>
            </a:xfrm>
            <a:custGeom>
              <a:avLst/>
              <a:gdLst>
                <a:gd name="T0" fmla="*/ 13 w 85"/>
                <a:gd name="T1" fmla="*/ 104 h 128"/>
                <a:gd name="T2" fmla="*/ 1 w 85"/>
                <a:gd name="T3" fmla="*/ 48 h 128"/>
                <a:gd name="T4" fmla="*/ 53 w 85"/>
                <a:gd name="T5" fmla="*/ 0 h 128"/>
                <a:gd name="T6" fmla="*/ 53 w 85"/>
                <a:gd name="T7" fmla="*/ 0 h 128"/>
                <a:gd name="T8" fmla="*/ 79 w 85"/>
                <a:gd name="T9" fmla="*/ 18 h 128"/>
                <a:gd name="T10" fmla="*/ 43 w 85"/>
                <a:gd name="T11" fmla="*/ 128 h 128"/>
                <a:gd name="T12" fmla="*/ 43 w 85"/>
                <a:gd name="T13" fmla="*/ 124 h 128"/>
                <a:gd name="T14" fmla="*/ 43 w 85"/>
                <a:gd name="T15" fmla="*/ 124 h 128"/>
                <a:gd name="T16" fmla="*/ 43 w 85"/>
                <a:gd name="T17" fmla="*/ 124 h 128"/>
                <a:gd name="T18" fmla="*/ 19 w 85"/>
                <a:gd name="T19" fmla="*/ 106 h 128"/>
                <a:gd name="T20" fmla="*/ 50 w 85"/>
                <a:gd name="T21" fmla="*/ 123 h 128"/>
                <a:gd name="T22" fmla="*/ 51 w 85"/>
                <a:gd name="T23" fmla="*/ 123 h 128"/>
                <a:gd name="T24" fmla="*/ 51 w 85"/>
                <a:gd name="T25" fmla="*/ 123 h 128"/>
                <a:gd name="T26" fmla="*/ 51 w 85"/>
                <a:gd name="T27" fmla="*/ 123 h 128"/>
                <a:gd name="T28" fmla="*/ 70 w 85"/>
                <a:gd name="T29" fmla="*/ 104 h 128"/>
                <a:gd name="T30" fmla="*/ 67 w 85"/>
                <a:gd name="T31" fmla="*/ 102 h 128"/>
                <a:gd name="T32" fmla="*/ 77 w 85"/>
                <a:gd name="T33" fmla="*/ 60 h 128"/>
                <a:gd name="T34" fmla="*/ 77 w 85"/>
                <a:gd name="T35" fmla="*/ 60 h 128"/>
                <a:gd name="T36" fmla="*/ 71 w 85"/>
                <a:gd name="T37" fmla="*/ 22 h 128"/>
                <a:gd name="T38" fmla="*/ 53 w 85"/>
                <a:gd name="T39" fmla="*/ 8 h 128"/>
                <a:gd name="T40" fmla="*/ 8 w 85"/>
                <a:gd name="T41" fmla="*/ 58 h 128"/>
                <a:gd name="T42" fmla="*/ 8 w 85"/>
                <a:gd name="T43" fmla="*/ 58 h 128"/>
                <a:gd name="T44" fmla="*/ 20 w 85"/>
                <a:gd name="T45" fmla="*/ 100 h 128"/>
                <a:gd name="T46" fmla="*/ 43 w 85"/>
                <a:gd name="T47" fmla="*/ 120 h 128"/>
                <a:gd name="T48" fmla="*/ 43 w 85"/>
                <a:gd name="T49" fmla="*/ 120 h 128"/>
                <a:gd name="T50" fmla="*/ 16 w 85"/>
                <a:gd name="T51" fmla="*/ 102 h 128"/>
                <a:gd name="T52" fmla="*/ 78 w 85"/>
                <a:gd name="T53" fmla="*/ 85 h 128"/>
                <a:gd name="T54" fmla="*/ 78 w 85"/>
                <a:gd name="T55" fmla="*/ 85 h 128"/>
                <a:gd name="T56" fmla="*/ 78 w 85"/>
                <a:gd name="T57" fmla="*/ 84 h 128"/>
                <a:gd name="T58" fmla="*/ 81 w 85"/>
                <a:gd name="T59" fmla="*/ 61 h 128"/>
                <a:gd name="T60" fmla="*/ 81 w 85"/>
                <a:gd name="T61" fmla="*/ 60 h 128"/>
                <a:gd name="T62" fmla="*/ 81 w 85"/>
                <a:gd name="T63" fmla="*/ 60 h 128"/>
                <a:gd name="T64" fmla="*/ 4 w 85"/>
                <a:gd name="T65" fmla="*/ 59 h 128"/>
                <a:gd name="T66" fmla="*/ 4 w 85"/>
                <a:gd name="T67" fmla="*/ 59 h 128"/>
                <a:gd name="T68" fmla="*/ 4 w 85"/>
                <a:gd name="T69" fmla="*/ 58 h 128"/>
                <a:gd name="T70" fmla="*/ 4 w 85"/>
                <a:gd name="T71" fmla="*/ 58 h 128"/>
                <a:gd name="T72" fmla="*/ 11 w 85"/>
                <a:gd name="T73" fmla="*/ 29 h 128"/>
                <a:gd name="T74" fmla="*/ 11 w 85"/>
                <a:gd name="T75" fmla="*/ 29 h 128"/>
                <a:gd name="T76" fmla="*/ 11 w 85"/>
                <a:gd name="T77" fmla="*/ 28 h 128"/>
                <a:gd name="T78" fmla="*/ 12 w 85"/>
                <a:gd name="T79" fmla="*/ 27 h 128"/>
                <a:gd name="T80" fmla="*/ 12 w 85"/>
                <a:gd name="T81" fmla="*/ 27 h 128"/>
                <a:gd name="T82" fmla="*/ 12 w 85"/>
                <a:gd name="T83" fmla="*/ 27 h 128"/>
                <a:gd name="T84" fmla="*/ 12 w 85"/>
                <a:gd name="T85" fmla="*/ 26 h 128"/>
                <a:gd name="T86" fmla="*/ 13 w 85"/>
                <a:gd name="T87" fmla="*/ 26 h 128"/>
                <a:gd name="T88" fmla="*/ 13 w 85"/>
                <a:gd name="T89" fmla="*/ 26 h 128"/>
                <a:gd name="T90" fmla="*/ 65 w 85"/>
                <a:gd name="T91" fmla="*/ 8 h 128"/>
                <a:gd name="T92" fmla="*/ 53 w 85"/>
                <a:gd name="T93" fmla="*/ 4 h 128"/>
                <a:gd name="T94" fmla="*/ 53 w 85"/>
                <a:gd name="T95" fmla="*/ 4 h 128"/>
                <a:gd name="T96" fmla="*/ 66 w 85"/>
                <a:gd name="T97" fmla="*/ 8 h 128"/>
                <a:gd name="T98" fmla="*/ 66 w 85"/>
                <a:gd name="T99" fmla="*/ 8 h 128"/>
                <a:gd name="T100" fmla="*/ 65 w 85"/>
                <a:gd name="T101"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5" h="128">
                  <a:moveTo>
                    <a:pt x="13" y="104"/>
                  </a:moveTo>
                  <a:cubicBezTo>
                    <a:pt x="14" y="103"/>
                    <a:pt x="14" y="103"/>
                    <a:pt x="14" y="103"/>
                  </a:cubicBezTo>
                  <a:cubicBezTo>
                    <a:pt x="13" y="104"/>
                    <a:pt x="13" y="104"/>
                    <a:pt x="13" y="104"/>
                  </a:cubicBezTo>
                  <a:cubicBezTo>
                    <a:pt x="5" y="91"/>
                    <a:pt x="0" y="74"/>
                    <a:pt x="0" y="58"/>
                  </a:cubicBezTo>
                  <a:cubicBezTo>
                    <a:pt x="0" y="58"/>
                    <a:pt x="0" y="58"/>
                    <a:pt x="0" y="58"/>
                  </a:cubicBezTo>
                  <a:cubicBezTo>
                    <a:pt x="0" y="55"/>
                    <a:pt x="0" y="51"/>
                    <a:pt x="1" y="48"/>
                  </a:cubicBezTo>
                  <a:cubicBezTo>
                    <a:pt x="1" y="48"/>
                    <a:pt x="1" y="48"/>
                    <a:pt x="1" y="48"/>
                  </a:cubicBezTo>
                  <a:cubicBezTo>
                    <a:pt x="6" y="14"/>
                    <a:pt x="30" y="0"/>
                    <a:pt x="53" y="0"/>
                  </a:cubicBezTo>
                  <a:cubicBezTo>
                    <a:pt x="53" y="0"/>
                    <a:pt x="53" y="0"/>
                    <a:pt x="53" y="0"/>
                  </a:cubicBezTo>
                  <a:cubicBezTo>
                    <a:pt x="53" y="0"/>
                    <a:pt x="53" y="0"/>
                    <a:pt x="53" y="0"/>
                  </a:cubicBezTo>
                  <a:cubicBezTo>
                    <a:pt x="53" y="0"/>
                    <a:pt x="53" y="0"/>
                    <a:pt x="53" y="0"/>
                  </a:cubicBezTo>
                  <a:cubicBezTo>
                    <a:pt x="53" y="0"/>
                    <a:pt x="53" y="0"/>
                    <a:pt x="53" y="0"/>
                  </a:cubicBezTo>
                  <a:cubicBezTo>
                    <a:pt x="53" y="0"/>
                    <a:pt x="53" y="0"/>
                    <a:pt x="53" y="0"/>
                  </a:cubicBezTo>
                  <a:cubicBezTo>
                    <a:pt x="65" y="0"/>
                    <a:pt x="74" y="8"/>
                    <a:pt x="79" y="18"/>
                  </a:cubicBezTo>
                  <a:cubicBezTo>
                    <a:pt x="79" y="18"/>
                    <a:pt x="79" y="18"/>
                    <a:pt x="79" y="18"/>
                  </a:cubicBezTo>
                  <a:cubicBezTo>
                    <a:pt x="84" y="29"/>
                    <a:pt x="85" y="44"/>
                    <a:pt x="85" y="60"/>
                  </a:cubicBezTo>
                  <a:cubicBezTo>
                    <a:pt x="85" y="60"/>
                    <a:pt x="85" y="60"/>
                    <a:pt x="85" y="60"/>
                  </a:cubicBezTo>
                  <a:cubicBezTo>
                    <a:pt x="85" y="93"/>
                    <a:pt x="68" y="127"/>
                    <a:pt x="43" y="128"/>
                  </a:cubicBezTo>
                  <a:cubicBezTo>
                    <a:pt x="43" y="128"/>
                    <a:pt x="43" y="128"/>
                    <a:pt x="43" y="128"/>
                  </a:cubicBezTo>
                  <a:cubicBezTo>
                    <a:pt x="31" y="128"/>
                    <a:pt x="20" y="118"/>
                    <a:pt x="13" y="104"/>
                  </a:cubicBezTo>
                  <a:close/>
                  <a:moveTo>
                    <a:pt x="43" y="124"/>
                  </a:moveTo>
                  <a:cubicBezTo>
                    <a:pt x="43" y="124"/>
                    <a:pt x="43" y="124"/>
                    <a:pt x="43" y="124"/>
                  </a:cubicBezTo>
                  <a:cubicBezTo>
                    <a:pt x="43" y="124"/>
                    <a:pt x="43" y="124"/>
                    <a:pt x="43" y="124"/>
                  </a:cubicBezTo>
                  <a:cubicBezTo>
                    <a:pt x="43" y="124"/>
                    <a:pt x="43" y="124"/>
                    <a:pt x="43" y="124"/>
                  </a:cubicBezTo>
                  <a:cubicBezTo>
                    <a:pt x="43" y="124"/>
                    <a:pt x="43" y="124"/>
                    <a:pt x="43" y="124"/>
                  </a:cubicBezTo>
                  <a:cubicBezTo>
                    <a:pt x="43" y="124"/>
                    <a:pt x="43" y="124"/>
                    <a:pt x="43" y="124"/>
                  </a:cubicBezTo>
                  <a:cubicBezTo>
                    <a:pt x="43" y="124"/>
                    <a:pt x="43" y="124"/>
                    <a:pt x="43" y="124"/>
                  </a:cubicBezTo>
                  <a:close/>
                  <a:moveTo>
                    <a:pt x="42" y="124"/>
                  </a:moveTo>
                  <a:cubicBezTo>
                    <a:pt x="34" y="124"/>
                    <a:pt x="26" y="117"/>
                    <a:pt x="19" y="106"/>
                  </a:cubicBezTo>
                  <a:cubicBezTo>
                    <a:pt x="19" y="106"/>
                    <a:pt x="19" y="106"/>
                    <a:pt x="19" y="106"/>
                  </a:cubicBezTo>
                  <a:cubicBezTo>
                    <a:pt x="26" y="117"/>
                    <a:pt x="34" y="124"/>
                    <a:pt x="42" y="124"/>
                  </a:cubicBezTo>
                  <a:close/>
                  <a:moveTo>
                    <a:pt x="50" y="123"/>
                  </a:moveTo>
                  <a:cubicBezTo>
                    <a:pt x="50" y="123"/>
                    <a:pt x="50" y="123"/>
                    <a:pt x="50" y="123"/>
                  </a:cubicBezTo>
                  <a:cubicBezTo>
                    <a:pt x="50" y="123"/>
                    <a:pt x="50" y="123"/>
                    <a:pt x="50" y="123"/>
                  </a:cubicBezTo>
                  <a:cubicBezTo>
                    <a:pt x="50" y="123"/>
                    <a:pt x="50" y="123"/>
                    <a:pt x="50" y="123"/>
                  </a:cubicBezTo>
                  <a:close/>
                  <a:moveTo>
                    <a:pt x="51" y="123"/>
                  </a:moveTo>
                  <a:cubicBezTo>
                    <a:pt x="51" y="123"/>
                    <a:pt x="51" y="123"/>
                    <a:pt x="51" y="123"/>
                  </a:cubicBezTo>
                  <a:cubicBezTo>
                    <a:pt x="51" y="123"/>
                    <a:pt x="51" y="123"/>
                    <a:pt x="51" y="123"/>
                  </a:cubicBezTo>
                  <a:cubicBezTo>
                    <a:pt x="51" y="123"/>
                    <a:pt x="51" y="123"/>
                    <a:pt x="51" y="123"/>
                  </a:cubicBezTo>
                  <a:close/>
                  <a:moveTo>
                    <a:pt x="70" y="104"/>
                  </a:moveTo>
                  <a:cubicBezTo>
                    <a:pt x="65" y="113"/>
                    <a:pt x="58" y="120"/>
                    <a:pt x="51" y="123"/>
                  </a:cubicBezTo>
                  <a:cubicBezTo>
                    <a:pt x="51" y="123"/>
                    <a:pt x="51" y="123"/>
                    <a:pt x="51" y="123"/>
                  </a:cubicBezTo>
                  <a:cubicBezTo>
                    <a:pt x="63" y="118"/>
                    <a:pt x="73" y="103"/>
                    <a:pt x="78" y="85"/>
                  </a:cubicBezTo>
                  <a:cubicBezTo>
                    <a:pt x="78" y="85"/>
                    <a:pt x="78" y="85"/>
                    <a:pt x="78" y="85"/>
                  </a:cubicBezTo>
                  <a:cubicBezTo>
                    <a:pt x="76" y="92"/>
                    <a:pt x="73" y="98"/>
                    <a:pt x="70" y="104"/>
                  </a:cubicBezTo>
                  <a:close/>
                  <a:moveTo>
                    <a:pt x="43" y="120"/>
                  </a:moveTo>
                  <a:cubicBezTo>
                    <a:pt x="43" y="120"/>
                    <a:pt x="43" y="120"/>
                    <a:pt x="43" y="120"/>
                  </a:cubicBezTo>
                  <a:cubicBezTo>
                    <a:pt x="51" y="120"/>
                    <a:pt x="60" y="113"/>
                    <a:pt x="67" y="102"/>
                  </a:cubicBezTo>
                  <a:cubicBezTo>
                    <a:pt x="67" y="102"/>
                    <a:pt x="67" y="102"/>
                    <a:pt x="67" y="102"/>
                  </a:cubicBezTo>
                  <a:cubicBezTo>
                    <a:pt x="73" y="91"/>
                    <a:pt x="77" y="75"/>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60"/>
                    <a:pt x="77" y="60"/>
                    <a:pt x="77" y="60"/>
                  </a:cubicBezTo>
                  <a:cubicBezTo>
                    <a:pt x="77" y="44"/>
                    <a:pt x="76" y="31"/>
                    <a:pt x="71" y="22"/>
                  </a:cubicBezTo>
                  <a:cubicBezTo>
                    <a:pt x="71" y="22"/>
                    <a:pt x="71" y="22"/>
                    <a:pt x="71" y="22"/>
                  </a:cubicBezTo>
                  <a:cubicBezTo>
                    <a:pt x="67" y="13"/>
                    <a:pt x="62" y="8"/>
                    <a:pt x="53" y="8"/>
                  </a:cubicBezTo>
                  <a:cubicBezTo>
                    <a:pt x="53" y="8"/>
                    <a:pt x="53" y="8"/>
                    <a:pt x="53" y="8"/>
                  </a:cubicBezTo>
                  <a:cubicBezTo>
                    <a:pt x="33" y="8"/>
                    <a:pt x="14" y="19"/>
                    <a:pt x="9" y="49"/>
                  </a:cubicBezTo>
                  <a:cubicBezTo>
                    <a:pt x="9" y="49"/>
                    <a:pt x="9" y="49"/>
                    <a:pt x="9" y="49"/>
                  </a:cubicBezTo>
                  <a:cubicBezTo>
                    <a:pt x="8" y="52"/>
                    <a:pt x="8" y="55"/>
                    <a:pt x="8" y="58"/>
                  </a:cubicBezTo>
                  <a:cubicBezTo>
                    <a:pt x="8" y="58"/>
                    <a:pt x="8" y="58"/>
                    <a:pt x="8" y="58"/>
                  </a:cubicBezTo>
                  <a:cubicBezTo>
                    <a:pt x="8" y="58"/>
                    <a:pt x="8" y="58"/>
                    <a:pt x="8" y="58"/>
                  </a:cubicBezTo>
                  <a:cubicBezTo>
                    <a:pt x="8" y="58"/>
                    <a:pt x="8" y="58"/>
                    <a:pt x="8" y="58"/>
                  </a:cubicBezTo>
                  <a:cubicBezTo>
                    <a:pt x="8" y="58"/>
                    <a:pt x="8" y="58"/>
                    <a:pt x="8" y="58"/>
                  </a:cubicBezTo>
                  <a:cubicBezTo>
                    <a:pt x="8" y="72"/>
                    <a:pt x="13" y="88"/>
                    <a:pt x="20" y="100"/>
                  </a:cubicBezTo>
                  <a:cubicBezTo>
                    <a:pt x="20" y="100"/>
                    <a:pt x="20" y="100"/>
                    <a:pt x="20" y="100"/>
                  </a:cubicBezTo>
                  <a:cubicBezTo>
                    <a:pt x="27" y="113"/>
                    <a:pt x="36"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ubicBezTo>
                    <a:pt x="43" y="120"/>
                    <a:pt x="43" y="120"/>
                    <a:pt x="43" y="120"/>
                  </a:cubicBezTo>
                  <a:close/>
                  <a:moveTo>
                    <a:pt x="16" y="102"/>
                  </a:moveTo>
                  <a:cubicBezTo>
                    <a:pt x="16" y="102"/>
                    <a:pt x="16" y="102"/>
                    <a:pt x="16" y="102"/>
                  </a:cubicBezTo>
                  <a:cubicBezTo>
                    <a:pt x="16" y="102"/>
                    <a:pt x="16" y="102"/>
                    <a:pt x="16" y="102"/>
                  </a:cubicBezTo>
                  <a:cubicBezTo>
                    <a:pt x="16" y="102"/>
                    <a:pt x="16" y="102"/>
                    <a:pt x="16" y="102"/>
                  </a:cubicBezTo>
                  <a:close/>
                  <a:moveTo>
                    <a:pt x="78" y="85"/>
                  </a:moveTo>
                  <a:cubicBezTo>
                    <a:pt x="78" y="85"/>
                    <a:pt x="78" y="85"/>
                    <a:pt x="78" y="84"/>
                  </a:cubicBezTo>
                  <a:cubicBezTo>
                    <a:pt x="78" y="84"/>
                    <a:pt x="78" y="84"/>
                    <a:pt x="78" y="84"/>
                  </a:cubicBezTo>
                  <a:cubicBezTo>
                    <a:pt x="78" y="85"/>
                    <a:pt x="78" y="85"/>
                    <a:pt x="78" y="85"/>
                  </a:cubicBezTo>
                  <a:close/>
                  <a:moveTo>
                    <a:pt x="78" y="84"/>
                  </a:moveTo>
                  <a:cubicBezTo>
                    <a:pt x="78" y="84"/>
                    <a:pt x="78" y="84"/>
                    <a:pt x="78" y="84"/>
                  </a:cubicBezTo>
                  <a:cubicBezTo>
                    <a:pt x="78" y="84"/>
                    <a:pt x="78" y="84"/>
                    <a:pt x="78" y="84"/>
                  </a:cubicBezTo>
                  <a:cubicBezTo>
                    <a:pt x="78" y="84"/>
                    <a:pt x="78" y="84"/>
                    <a:pt x="78" y="84"/>
                  </a:cubicBezTo>
                  <a:close/>
                  <a:moveTo>
                    <a:pt x="81" y="61"/>
                  </a:moveTo>
                  <a:cubicBezTo>
                    <a:pt x="81" y="61"/>
                    <a:pt x="81" y="61"/>
                    <a:pt x="81" y="61"/>
                  </a:cubicBezTo>
                  <a:cubicBezTo>
                    <a:pt x="81" y="61"/>
                    <a:pt x="81" y="61"/>
                    <a:pt x="81" y="61"/>
                  </a:cubicBezTo>
                  <a:cubicBezTo>
                    <a:pt x="81" y="61"/>
                    <a:pt x="81" y="61"/>
                    <a:pt x="81" y="61"/>
                  </a:cubicBezTo>
                  <a:close/>
                  <a:moveTo>
                    <a:pt x="81" y="60"/>
                  </a:moveTo>
                  <a:cubicBezTo>
                    <a:pt x="81" y="46"/>
                    <a:pt x="80" y="33"/>
                    <a:pt x="76" y="23"/>
                  </a:cubicBezTo>
                  <a:cubicBezTo>
                    <a:pt x="76" y="23"/>
                    <a:pt x="76" y="23"/>
                    <a:pt x="76" y="23"/>
                  </a:cubicBezTo>
                  <a:cubicBezTo>
                    <a:pt x="80" y="33"/>
                    <a:pt x="81" y="46"/>
                    <a:pt x="81" y="60"/>
                  </a:cubicBezTo>
                  <a:cubicBezTo>
                    <a:pt x="81" y="60"/>
                    <a:pt x="81" y="60"/>
                    <a:pt x="81" y="60"/>
                  </a:cubicBezTo>
                  <a:cubicBezTo>
                    <a:pt x="81" y="60"/>
                    <a:pt x="81" y="60"/>
                    <a:pt x="81" y="60"/>
                  </a:cubicBezTo>
                  <a:close/>
                  <a:moveTo>
                    <a:pt x="4" y="59"/>
                  </a:moveTo>
                  <a:cubicBezTo>
                    <a:pt x="4" y="59"/>
                    <a:pt x="4" y="59"/>
                    <a:pt x="4" y="59"/>
                  </a:cubicBezTo>
                  <a:cubicBezTo>
                    <a:pt x="4" y="59"/>
                    <a:pt x="4" y="59"/>
                    <a:pt x="4" y="59"/>
                  </a:cubicBezTo>
                  <a:cubicBezTo>
                    <a:pt x="4" y="59"/>
                    <a:pt x="4" y="59"/>
                    <a:pt x="4" y="59"/>
                  </a:cubicBezTo>
                  <a:close/>
                  <a:moveTo>
                    <a:pt x="4" y="58"/>
                  </a:move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ubicBezTo>
                    <a:pt x="4" y="58"/>
                    <a:pt x="4" y="58"/>
                    <a:pt x="4" y="58"/>
                  </a:cubicBezTo>
                  <a:close/>
                  <a:moveTo>
                    <a:pt x="11" y="29"/>
                  </a:moveTo>
                  <a:cubicBezTo>
                    <a:pt x="11" y="29"/>
                    <a:pt x="11" y="29"/>
                    <a:pt x="11" y="29"/>
                  </a:cubicBezTo>
                  <a:cubicBezTo>
                    <a:pt x="11" y="29"/>
                    <a:pt x="11" y="29"/>
                    <a:pt x="11" y="29"/>
                  </a:cubicBezTo>
                  <a:cubicBezTo>
                    <a:pt x="11" y="29"/>
                    <a:pt x="11" y="29"/>
                    <a:pt x="11" y="29"/>
                  </a:cubicBezTo>
                  <a:close/>
                  <a:moveTo>
                    <a:pt x="11" y="28"/>
                  </a:moveTo>
                  <a:cubicBezTo>
                    <a:pt x="11" y="28"/>
                    <a:pt x="11" y="28"/>
                    <a:pt x="11" y="28"/>
                  </a:cubicBezTo>
                  <a:cubicBezTo>
                    <a:pt x="11" y="28"/>
                    <a:pt x="11" y="28"/>
                    <a:pt x="11" y="28"/>
                  </a:cubicBezTo>
                  <a:cubicBezTo>
                    <a:pt x="11" y="28"/>
                    <a:pt x="11" y="28"/>
                    <a:pt x="11" y="28"/>
                  </a:cubicBezTo>
                  <a:close/>
                  <a:moveTo>
                    <a:pt x="12" y="28"/>
                  </a:moveTo>
                  <a:cubicBezTo>
                    <a:pt x="12" y="28"/>
                    <a:pt x="12" y="27"/>
                    <a:pt x="12" y="27"/>
                  </a:cubicBezTo>
                  <a:cubicBezTo>
                    <a:pt x="12" y="27"/>
                    <a:pt x="12" y="27"/>
                    <a:pt x="12" y="27"/>
                  </a:cubicBezTo>
                  <a:cubicBezTo>
                    <a:pt x="12" y="27"/>
                    <a:pt x="12" y="28"/>
                    <a:pt x="12" y="28"/>
                  </a:cubicBezTo>
                  <a:close/>
                  <a:moveTo>
                    <a:pt x="12" y="27"/>
                  </a:moveTo>
                  <a:cubicBezTo>
                    <a:pt x="12" y="27"/>
                    <a:pt x="12" y="27"/>
                    <a:pt x="12" y="27"/>
                  </a:cubicBezTo>
                  <a:cubicBezTo>
                    <a:pt x="12" y="27"/>
                    <a:pt x="12" y="27"/>
                    <a:pt x="12" y="27"/>
                  </a:cubicBezTo>
                  <a:cubicBezTo>
                    <a:pt x="12" y="27"/>
                    <a:pt x="12" y="27"/>
                    <a:pt x="12" y="27"/>
                  </a:cubicBezTo>
                  <a:close/>
                  <a:moveTo>
                    <a:pt x="12" y="27"/>
                  </a:moveTo>
                  <a:cubicBezTo>
                    <a:pt x="12" y="27"/>
                    <a:pt x="12" y="26"/>
                    <a:pt x="12" y="26"/>
                  </a:cubicBezTo>
                  <a:cubicBezTo>
                    <a:pt x="12" y="26"/>
                    <a:pt x="12" y="26"/>
                    <a:pt x="12" y="26"/>
                  </a:cubicBezTo>
                  <a:cubicBezTo>
                    <a:pt x="12" y="26"/>
                    <a:pt x="12" y="27"/>
                    <a:pt x="12" y="27"/>
                  </a:cubicBezTo>
                  <a:close/>
                  <a:moveTo>
                    <a:pt x="12" y="26"/>
                  </a:moveTo>
                  <a:cubicBezTo>
                    <a:pt x="12" y="26"/>
                    <a:pt x="13" y="26"/>
                    <a:pt x="13" y="26"/>
                  </a:cubicBezTo>
                  <a:cubicBezTo>
                    <a:pt x="13" y="26"/>
                    <a:pt x="13" y="26"/>
                    <a:pt x="13" y="26"/>
                  </a:cubicBezTo>
                  <a:cubicBezTo>
                    <a:pt x="13" y="26"/>
                    <a:pt x="12" y="26"/>
                    <a:pt x="12" y="26"/>
                  </a:cubicBezTo>
                  <a:close/>
                  <a:moveTo>
                    <a:pt x="13" y="26"/>
                  </a:moveTo>
                  <a:cubicBezTo>
                    <a:pt x="22" y="10"/>
                    <a:pt x="38" y="4"/>
                    <a:pt x="53" y="4"/>
                  </a:cubicBezTo>
                  <a:cubicBezTo>
                    <a:pt x="53" y="4"/>
                    <a:pt x="53" y="4"/>
                    <a:pt x="53" y="4"/>
                  </a:cubicBezTo>
                  <a:cubicBezTo>
                    <a:pt x="58" y="4"/>
                    <a:pt x="62" y="5"/>
                    <a:pt x="65" y="8"/>
                  </a:cubicBezTo>
                  <a:cubicBezTo>
                    <a:pt x="65" y="8"/>
                    <a:pt x="65" y="8"/>
                    <a:pt x="65" y="8"/>
                  </a:cubicBezTo>
                  <a:cubicBezTo>
                    <a:pt x="62" y="5"/>
                    <a:pt x="58" y="4"/>
                    <a:pt x="53" y="4"/>
                  </a:cubicBezTo>
                  <a:cubicBezTo>
                    <a:pt x="53" y="4"/>
                    <a:pt x="53" y="4"/>
                    <a:pt x="53" y="4"/>
                  </a:cubicBezTo>
                  <a:cubicBezTo>
                    <a:pt x="53" y="4"/>
                    <a:pt x="53" y="4"/>
                    <a:pt x="53" y="4"/>
                  </a:cubicBezTo>
                  <a:cubicBezTo>
                    <a:pt x="53" y="4"/>
                    <a:pt x="53" y="4"/>
                    <a:pt x="53" y="4"/>
                  </a:cubicBezTo>
                  <a:cubicBezTo>
                    <a:pt x="53" y="4"/>
                    <a:pt x="53" y="4"/>
                    <a:pt x="53" y="4"/>
                  </a:cubicBezTo>
                  <a:cubicBezTo>
                    <a:pt x="53" y="4"/>
                    <a:pt x="53" y="4"/>
                    <a:pt x="53" y="4"/>
                  </a:cubicBezTo>
                  <a:cubicBezTo>
                    <a:pt x="38" y="4"/>
                    <a:pt x="22" y="10"/>
                    <a:pt x="13" y="26"/>
                  </a:cubicBezTo>
                  <a:close/>
                  <a:moveTo>
                    <a:pt x="66" y="8"/>
                  </a:moveTo>
                  <a:cubicBezTo>
                    <a:pt x="66" y="8"/>
                    <a:pt x="66" y="8"/>
                    <a:pt x="66" y="8"/>
                  </a:cubicBezTo>
                  <a:cubicBezTo>
                    <a:pt x="66" y="8"/>
                    <a:pt x="66" y="8"/>
                    <a:pt x="66" y="8"/>
                  </a:cubicBezTo>
                  <a:cubicBezTo>
                    <a:pt x="66" y="8"/>
                    <a:pt x="66" y="8"/>
                    <a:pt x="66" y="8"/>
                  </a:cubicBezTo>
                  <a:close/>
                  <a:moveTo>
                    <a:pt x="65" y="8"/>
                  </a:moveTo>
                  <a:cubicBezTo>
                    <a:pt x="65" y="8"/>
                    <a:pt x="65" y="8"/>
                    <a:pt x="65" y="8"/>
                  </a:cubicBezTo>
                  <a:cubicBezTo>
                    <a:pt x="65" y="8"/>
                    <a:pt x="65" y="8"/>
                    <a:pt x="65" y="8"/>
                  </a:cubicBezTo>
                  <a:cubicBezTo>
                    <a:pt x="65" y="8"/>
                    <a:pt x="65" y="8"/>
                    <a:pt x="6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79"/>
            <p:cNvSpPr/>
            <p:nvPr/>
          </p:nvSpPr>
          <p:spPr bwMode="auto">
            <a:xfrm>
              <a:off x="1982" y="1349"/>
              <a:ext cx="255" cy="160"/>
            </a:xfrm>
            <a:custGeom>
              <a:avLst/>
              <a:gdLst>
                <a:gd name="T0" fmla="*/ 23 w 101"/>
                <a:gd name="T1" fmla="*/ 61 h 64"/>
                <a:gd name="T2" fmla="*/ 0 w 101"/>
                <a:gd name="T3" fmla="*/ 13 h 64"/>
                <a:gd name="T4" fmla="*/ 0 w 101"/>
                <a:gd name="T5" fmla="*/ 13 h 64"/>
                <a:gd name="T6" fmla="*/ 1 w 101"/>
                <a:gd name="T7" fmla="*/ 9 h 64"/>
                <a:gd name="T8" fmla="*/ 1 w 101"/>
                <a:gd name="T9" fmla="*/ 9 h 64"/>
                <a:gd name="T10" fmla="*/ 5 w 101"/>
                <a:gd name="T11" fmla="*/ 0 h 64"/>
                <a:gd name="T12" fmla="*/ 9 w 101"/>
                <a:gd name="T13" fmla="*/ 2 h 64"/>
                <a:gd name="T14" fmla="*/ 5 w 101"/>
                <a:gd name="T15" fmla="*/ 10 h 64"/>
                <a:gd name="T16" fmla="*/ 4 w 101"/>
                <a:gd name="T17" fmla="*/ 13 h 64"/>
                <a:gd name="T18" fmla="*/ 4 w 101"/>
                <a:gd name="T19" fmla="*/ 13 h 64"/>
                <a:gd name="T20" fmla="*/ 25 w 101"/>
                <a:gd name="T21" fmla="*/ 58 h 64"/>
                <a:gd name="T22" fmla="*/ 25 w 101"/>
                <a:gd name="T23" fmla="*/ 58 h 64"/>
                <a:gd name="T24" fmla="*/ 42 w 101"/>
                <a:gd name="T25" fmla="*/ 60 h 64"/>
                <a:gd name="T26" fmla="*/ 42 w 101"/>
                <a:gd name="T27" fmla="*/ 60 h 64"/>
                <a:gd name="T28" fmla="*/ 100 w 101"/>
                <a:gd name="T29" fmla="*/ 55 h 64"/>
                <a:gd name="T30" fmla="*/ 100 w 101"/>
                <a:gd name="T31" fmla="*/ 55 h 64"/>
                <a:gd name="T32" fmla="*/ 101 w 101"/>
                <a:gd name="T33" fmla="*/ 59 h 64"/>
                <a:gd name="T34" fmla="*/ 42 w 101"/>
                <a:gd name="T35" fmla="*/ 64 h 64"/>
                <a:gd name="T36" fmla="*/ 42 w 101"/>
                <a:gd name="T37" fmla="*/ 64 h 64"/>
                <a:gd name="T38" fmla="*/ 23 w 101"/>
                <a:gd name="T39"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64">
                  <a:moveTo>
                    <a:pt x="23" y="61"/>
                  </a:moveTo>
                  <a:cubicBezTo>
                    <a:pt x="16" y="53"/>
                    <a:pt x="1" y="26"/>
                    <a:pt x="0" y="13"/>
                  </a:cubicBezTo>
                  <a:cubicBezTo>
                    <a:pt x="0" y="13"/>
                    <a:pt x="0" y="13"/>
                    <a:pt x="0" y="13"/>
                  </a:cubicBezTo>
                  <a:cubicBezTo>
                    <a:pt x="0" y="11"/>
                    <a:pt x="1" y="10"/>
                    <a:pt x="1" y="9"/>
                  </a:cubicBezTo>
                  <a:cubicBezTo>
                    <a:pt x="1" y="9"/>
                    <a:pt x="1" y="9"/>
                    <a:pt x="1" y="9"/>
                  </a:cubicBezTo>
                  <a:cubicBezTo>
                    <a:pt x="5" y="0"/>
                    <a:pt x="5" y="0"/>
                    <a:pt x="5" y="0"/>
                  </a:cubicBezTo>
                  <a:cubicBezTo>
                    <a:pt x="9" y="2"/>
                    <a:pt x="9" y="2"/>
                    <a:pt x="9" y="2"/>
                  </a:cubicBezTo>
                  <a:cubicBezTo>
                    <a:pt x="5" y="10"/>
                    <a:pt x="5" y="10"/>
                    <a:pt x="5" y="10"/>
                  </a:cubicBezTo>
                  <a:cubicBezTo>
                    <a:pt x="5" y="11"/>
                    <a:pt x="4" y="12"/>
                    <a:pt x="4" y="13"/>
                  </a:cubicBezTo>
                  <a:cubicBezTo>
                    <a:pt x="4" y="13"/>
                    <a:pt x="4" y="13"/>
                    <a:pt x="4" y="13"/>
                  </a:cubicBezTo>
                  <a:cubicBezTo>
                    <a:pt x="4" y="23"/>
                    <a:pt x="19" y="52"/>
                    <a:pt x="25" y="58"/>
                  </a:cubicBezTo>
                  <a:cubicBezTo>
                    <a:pt x="25" y="58"/>
                    <a:pt x="25" y="58"/>
                    <a:pt x="25" y="58"/>
                  </a:cubicBezTo>
                  <a:cubicBezTo>
                    <a:pt x="26" y="59"/>
                    <a:pt x="33" y="60"/>
                    <a:pt x="42" y="60"/>
                  </a:cubicBezTo>
                  <a:cubicBezTo>
                    <a:pt x="42" y="60"/>
                    <a:pt x="42" y="60"/>
                    <a:pt x="42" y="60"/>
                  </a:cubicBezTo>
                  <a:cubicBezTo>
                    <a:pt x="65" y="60"/>
                    <a:pt x="100" y="55"/>
                    <a:pt x="100" y="55"/>
                  </a:cubicBezTo>
                  <a:cubicBezTo>
                    <a:pt x="100" y="55"/>
                    <a:pt x="100" y="55"/>
                    <a:pt x="100" y="55"/>
                  </a:cubicBezTo>
                  <a:cubicBezTo>
                    <a:pt x="101" y="59"/>
                    <a:pt x="101" y="59"/>
                    <a:pt x="101" y="59"/>
                  </a:cubicBezTo>
                  <a:cubicBezTo>
                    <a:pt x="100" y="59"/>
                    <a:pt x="65" y="64"/>
                    <a:pt x="42" y="64"/>
                  </a:cubicBezTo>
                  <a:cubicBezTo>
                    <a:pt x="42" y="64"/>
                    <a:pt x="42" y="64"/>
                    <a:pt x="42" y="64"/>
                  </a:cubicBezTo>
                  <a:cubicBezTo>
                    <a:pt x="33" y="64"/>
                    <a:pt x="26" y="63"/>
                    <a:pt x="23"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80"/>
            <p:cNvSpPr>
              <a:spLocks noEditPoints="1"/>
            </p:cNvSpPr>
            <p:nvPr/>
          </p:nvSpPr>
          <p:spPr bwMode="auto">
            <a:xfrm>
              <a:off x="1977" y="1341"/>
              <a:ext cx="265" cy="174"/>
            </a:xfrm>
            <a:custGeom>
              <a:avLst/>
              <a:gdLst>
                <a:gd name="T0" fmla="*/ 25 w 105"/>
                <a:gd name="T1" fmla="*/ 64 h 69"/>
                <a:gd name="T2" fmla="*/ 0 w 105"/>
                <a:gd name="T3" fmla="*/ 16 h 69"/>
                <a:gd name="T4" fmla="*/ 1 w 105"/>
                <a:gd name="T5" fmla="*/ 11 h 69"/>
                <a:gd name="T6" fmla="*/ 6 w 105"/>
                <a:gd name="T7" fmla="*/ 0 h 69"/>
                <a:gd name="T8" fmla="*/ 9 w 105"/>
                <a:gd name="T9" fmla="*/ 14 h 69"/>
                <a:gd name="T10" fmla="*/ 8 w 105"/>
                <a:gd name="T11" fmla="*/ 15 h 69"/>
                <a:gd name="T12" fmla="*/ 8 w 105"/>
                <a:gd name="T13" fmla="*/ 16 h 69"/>
                <a:gd name="T14" fmla="*/ 8 w 105"/>
                <a:gd name="T15" fmla="*/ 16 h 69"/>
                <a:gd name="T16" fmla="*/ 29 w 105"/>
                <a:gd name="T17" fmla="*/ 59 h 69"/>
                <a:gd name="T18" fmla="*/ 30 w 105"/>
                <a:gd name="T19" fmla="*/ 60 h 69"/>
                <a:gd name="T20" fmla="*/ 33 w 105"/>
                <a:gd name="T21" fmla="*/ 60 h 69"/>
                <a:gd name="T22" fmla="*/ 43 w 105"/>
                <a:gd name="T23" fmla="*/ 61 h 69"/>
                <a:gd name="T24" fmla="*/ 44 w 105"/>
                <a:gd name="T25" fmla="*/ 61 h 69"/>
                <a:gd name="T26" fmla="*/ 44 w 105"/>
                <a:gd name="T27" fmla="*/ 61 h 69"/>
                <a:gd name="T28" fmla="*/ 102 w 105"/>
                <a:gd name="T29" fmla="*/ 56 h 69"/>
                <a:gd name="T30" fmla="*/ 104 w 105"/>
                <a:gd name="T31" fmla="*/ 56 h 69"/>
                <a:gd name="T32" fmla="*/ 103 w 105"/>
                <a:gd name="T33" fmla="*/ 64 h 69"/>
                <a:gd name="T34" fmla="*/ 102 w 105"/>
                <a:gd name="T35" fmla="*/ 64 h 69"/>
                <a:gd name="T36" fmla="*/ 101 w 105"/>
                <a:gd name="T37" fmla="*/ 64 h 69"/>
                <a:gd name="T38" fmla="*/ 97 w 105"/>
                <a:gd name="T39" fmla="*/ 65 h 69"/>
                <a:gd name="T40" fmla="*/ 82 w 105"/>
                <a:gd name="T41" fmla="*/ 67 h 69"/>
                <a:gd name="T42" fmla="*/ 44 w 105"/>
                <a:gd name="T43" fmla="*/ 69 h 69"/>
                <a:gd name="T44" fmla="*/ 44 w 105"/>
                <a:gd name="T45" fmla="*/ 65 h 69"/>
                <a:gd name="T46" fmla="*/ 78 w 105"/>
                <a:gd name="T47" fmla="*/ 63 h 69"/>
                <a:gd name="T48" fmla="*/ 44 w 105"/>
                <a:gd name="T49" fmla="*/ 65 h 69"/>
                <a:gd name="T50" fmla="*/ 44 w 105"/>
                <a:gd name="T51" fmla="*/ 65 h 69"/>
                <a:gd name="T52" fmla="*/ 44 w 105"/>
                <a:gd name="T53" fmla="*/ 65 h 69"/>
                <a:gd name="T54" fmla="*/ 29 w 105"/>
                <a:gd name="T55" fmla="*/ 63 h 69"/>
                <a:gd name="T56" fmla="*/ 36 w 105"/>
                <a:gd name="T57" fmla="*/ 65 h 69"/>
                <a:gd name="T58" fmla="*/ 26 w 105"/>
                <a:gd name="T59" fmla="*/ 62 h 69"/>
                <a:gd name="T60" fmla="*/ 26 w 105"/>
                <a:gd name="T61" fmla="*/ 62 h 69"/>
                <a:gd name="T62" fmla="*/ 23 w 105"/>
                <a:gd name="T63" fmla="*/ 59 h 69"/>
                <a:gd name="T64" fmla="*/ 26 w 105"/>
                <a:gd name="T65" fmla="*/ 62 h 69"/>
                <a:gd name="T66" fmla="*/ 88 w 105"/>
                <a:gd name="T67" fmla="*/ 62 h 69"/>
                <a:gd name="T68" fmla="*/ 92 w 105"/>
                <a:gd name="T69" fmla="*/ 61 h 69"/>
                <a:gd name="T70" fmla="*/ 98 w 105"/>
                <a:gd name="T71" fmla="*/ 61 h 69"/>
                <a:gd name="T72" fmla="*/ 100 w 105"/>
                <a:gd name="T73" fmla="*/ 61 h 69"/>
                <a:gd name="T74" fmla="*/ 98 w 105"/>
                <a:gd name="T75" fmla="*/ 61 h 69"/>
                <a:gd name="T76" fmla="*/ 23 w 105"/>
                <a:gd name="T77" fmla="*/ 59 h 69"/>
                <a:gd name="T78" fmla="*/ 23 w 105"/>
                <a:gd name="T79" fmla="*/ 5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5" h="69">
                  <a:moveTo>
                    <a:pt x="23" y="65"/>
                  </a:moveTo>
                  <a:cubicBezTo>
                    <a:pt x="25" y="64"/>
                    <a:pt x="25" y="64"/>
                    <a:pt x="25" y="64"/>
                  </a:cubicBezTo>
                  <a:cubicBezTo>
                    <a:pt x="23" y="65"/>
                    <a:pt x="23" y="65"/>
                    <a:pt x="23" y="65"/>
                  </a:cubicBezTo>
                  <a:cubicBezTo>
                    <a:pt x="16" y="57"/>
                    <a:pt x="1" y="30"/>
                    <a:pt x="0" y="16"/>
                  </a:cubicBezTo>
                  <a:cubicBezTo>
                    <a:pt x="0" y="16"/>
                    <a:pt x="0" y="16"/>
                    <a:pt x="0" y="16"/>
                  </a:cubicBezTo>
                  <a:cubicBezTo>
                    <a:pt x="0" y="14"/>
                    <a:pt x="1" y="12"/>
                    <a:pt x="1" y="11"/>
                  </a:cubicBezTo>
                  <a:cubicBezTo>
                    <a:pt x="1" y="11"/>
                    <a:pt x="1" y="11"/>
                    <a:pt x="1" y="11"/>
                  </a:cubicBezTo>
                  <a:cubicBezTo>
                    <a:pt x="6" y="0"/>
                    <a:pt x="6" y="0"/>
                    <a:pt x="6" y="0"/>
                  </a:cubicBezTo>
                  <a:cubicBezTo>
                    <a:pt x="14" y="4"/>
                    <a:pt x="14" y="4"/>
                    <a:pt x="14" y="4"/>
                  </a:cubicBezTo>
                  <a:cubicBezTo>
                    <a:pt x="9" y="14"/>
                    <a:pt x="9" y="14"/>
                    <a:pt x="9" y="14"/>
                  </a:cubicBezTo>
                  <a:cubicBezTo>
                    <a:pt x="9" y="14"/>
                    <a:pt x="8" y="15"/>
                    <a:pt x="8" y="15"/>
                  </a:cubicBezTo>
                  <a:cubicBezTo>
                    <a:pt x="8" y="15"/>
                    <a:pt x="8" y="15"/>
                    <a:pt x="8" y="15"/>
                  </a:cubicBezTo>
                  <a:cubicBezTo>
                    <a:pt x="8" y="15"/>
                    <a:pt x="8" y="15"/>
                    <a:pt x="8" y="15"/>
                  </a:cubicBezTo>
                  <a:cubicBezTo>
                    <a:pt x="8" y="16"/>
                    <a:pt x="8" y="16"/>
                    <a:pt x="8" y="16"/>
                  </a:cubicBezTo>
                  <a:cubicBezTo>
                    <a:pt x="8" y="16"/>
                    <a:pt x="8" y="16"/>
                    <a:pt x="8" y="16"/>
                  </a:cubicBezTo>
                  <a:cubicBezTo>
                    <a:pt x="8" y="16"/>
                    <a:pt x="8" y="16"/>
                    <a:pt x="8" y="16"/>
                  </a:cubicBezTo>
                  <a:cubicBezTo>
                    <a:pt x="8" y="25"/>
                    <a:pt x="23" y="55"/>
                    <a:pt x="29" y="59"/>
                  </a:cubicBezTo>
                  <a:cubicBezTo>
                    <a:pt x="29" y="59"/>
                    <a:pt x="29" y="59"/>
                    <a:pt x="29" y="59"/>
                  </a:cubicBezTo>
                  <a:cubicBezTo>
                    <a:pt x="29" y="59"/>
                    <a:pt x="29" y="59"/>
                    <a:pt x="29" y="59"/>
                  </a:cubicBezTo>
                  <a:cubicBezTo>
                    <a:pt x="29" y="59"/>
                    <a:pt x="29" y="59"/>
                    <a:pt x="30" y="60"/>
                  </a:cubicBezTo>
                  <a:cubicBezTo>
                    <a:pt x="30" y="60"/>
                    <a:pt x="30" y="60"/>
                    <a:pt x="30" y="60"/>
                  </a:cubicBezTo>
                  <a:cubicBezTo>
                    <a:pt x="30" y="60"/>
                    <a:pt x="31" y="60"/>
                    <a:pt x="33" y="60"/>
                  </a:cubicBezTo>
                  <a:cubicBezTo>
                    <a:pt x="33" y="60"/>
                    <a:pt x="33" y="60"/>
                    <a:pt x="33" y="60"/>
                  </a:cubicBezTo>
                  <a:cubicBezTo>
                    <a:pt x="35" y="61"/>
                    <a:pt x="39" y="61"/>
                    <a:pt x="43" y="61"/>
                  </a:cubicBezTo>
                  <a:cubicBezTo>
                    <a:pt x="43" y="61"/>
                    <a:pt x="43" y="61"/>
                    <a:pt x="43" y="61"/>
                  </a:cubicBezTo>
                  <a:cubicBezTo>
                    <a:pt x="43" y="61"/>
                    <a:pt x="44" y="61"/>
                    <a:pt x="44" y="61"/>
                  </a:cubicBezTo>
                  <a:cubicBezTo>
                    <a:pt x="44" y="61"/>
                    <a:pt x="44" y="61"/>
                    <a:pt x="44" y="61"/>
                  </a:cubicBezTo>
                  <a:cubicBezTo>
                    <a:pt x="44" y="61"/>
                    <a:pt x="44" y="61"/>
                    <a:pt x="44" y="61"/>
                  </a:cubicBezTo>
                  <a:cubicBezTo>
                    <a:pt x="44" y="61"/>
                    <a:pt x="44" y="61"/>
                    <a:pt x="44" y="61"/>
                  </a:cubicBezTo>
                  <a:cubicBezTo>
                    <a:pt x="67" y="61"/>
                    <a:pt x="101" y="56"/>
                    <a:pt x="102" y="56"/>
                  </a:cubicBezTo>
                  <a:cubicBezTo>
                    <a:pt x="102" y="56"/>
                    <a:pt x="102" y="56"/>
                    <a:pt x="102" y="56"/>
                  </a:cubicBezTo>
                  <a:cubicBezTo>
                    <a:pt x="104" y="56"/>
                    <a:pt x="104" y="56"/>
                    <a:pt x="104" y="56"/>
                  </a:cubicBezTo>
                  <a:cubicBezTo>
                    <a:pt x="105" y="64"/>
                    <a:pt x="105" y="64"/>
                    <a:pt x="105" y="64"/>
                  </a:cubicBezTo>
                  <a:cubicBezTo>
                    <a:pt x="103" y="64"/>
                    <a:pt x="103" y="64"/>
                    <a:pt x="103" y="64"/>
                  </a:cubicBezTo>
                  <a:cubicBezTo>
                    <a:pt x="103" y="64"/>
                    <a:pt x="102" y="64"/>
                    <a:pt x="102" y="64"/>
                  </a:cubicBezTo>
                  <a:cubicBezTo>
                    <a:pt x="102" y="64"/>
                    <a:pt x="102" y="64"/>
                    <a:pt x="102" y="64"/>
                  </a:cubicBezTo>
                  <a:cubicBezTo>
                    <a:pt x="102" y="64"/>
                    <a:pt x="102" y="64"/>
                    <a:pt x="101" y="64"/>
                  </a:cubicBezTo>
                  <a:cubicBezTo>
                    <a:pt x="101" y="64"/>
                    <a:pt x="101" y="64"/>
                    <a:pt x="101" y="64"/>
                  </a:cubicBezTo>
                  <a:cubicBezTo>
                    <a:pt x="100" y="65"/>
                    <a:pt x="99" y="65"/>
                    <a:pt x="97" y="65"/>
                  </a:cubicBezTo>
                  <a:cubicBezTo>
                    <a:pt x="97" y="65"/>
                    <a:pt x="97" y="65"/>
                    <a:pt x="97" y="65"/>
                  </a:cubicBezTo>
                  <a:cubicBezTo>
                    <a:pt x="93" y="65"/>
                    <a:pt x="88" y="66"/>
                    <a:pt x="82" y="67"/>
                  </a:cubicBezTo>
                  <a:cubicBezTo>
                    <a:pt x="82" y="67"/>
                    <a:pt x="82" y="67"/>
                    <a:pt x="82" y="67"/>
                  </a:cubicBezTo>
                  <a:cubicBezTo>
                    <a:pt x="70" y="68"/>
                    <a:pt x="56" y="69"/>
                    <a:pt x="44" y="69"/>
                  </a:cubicBezTo>
                  <a:cubicBezTo>
                    <a:pt x="44" y="69"/>
                    <a:pt x="44" y="69"/>
                    <a:pt x="44" y="69"/>
                  </a:cubicBezTo>
                  <a:cubicBezTo>
                    <a:pt x="35" y="69"/>
                    <a:pt x="28" y="69"/>
                    <a:pt x="23" y="65"/>
                  </a:cubicBezTo>
                  <a:close/>
                  <a:moveTo>
                    <a:pt x="44" y="65"/>
                  </a:moveTo>
                  <a:cubicBezTo>
                    <a:pt x="54" y="65"/>
                    <a:pt x="67" y="64"/>
                    <a:pt x="78" y="63"/>
                  </a:cubicBezTo>
                  <a:cubicBezTo>
                    <a:pt x="78" y="63"/>
                    <a:pt x="78" y="63"/>
                    <a:pt x="78" y="63"/>
                  </a:cubicBezTo>
                  <a:cubicBezTo>
                    <a:pt x="67" y="64"/>
                    <a:pt x="54" y="65"/>
                    <a:pt x="44" y="65"/>
                  </a:cubicBezTo>
                  <a:cubicBezTo>
                    <a:pt x="44" y="65"/>
                    <a:pt x="44" y="65"/>
                    <a:pt x="44" y="65"/>
                  </a:cubicBezTo>
                  <a:cubicBezTo>
                    <a:pt x="44" y="65"/>
                    <a:pt x="44" y="65"/>
                    <a:pt x="44" y="65"/>
                  </a:cubicBezTo>
                  <a:cubicBezTo>
                    <a:pt x="44" y="65"/>
                    <a:pt x="44" y="65"/>
                    <a:pt x="44" y="65"/>
                  </a:cubicBezTo>
                  <a:cubicBezTo>
                    <a:pt x="44" y="65"/>
                    <a:pt x="44" y="65"/>
                    <a:pt x="44" y="65"/>
                  </a:cubicBezTo>
                  <a:cubicBezTo>
                    <a:pt x="44" y="65"/>
                    <a:pt x="44" y="65"/>
                    <a:pt x="44" y="65"/>
                  </a:cubicBezTo>
                  <a:close/>
                  <a:moveTo>
                    <a:pt x="36" y="65"/>
                  </a:moveTo>
                  <a:cubicBezTo>
                    <a:pt x="33" y="64"/>
                    <a:pt x="30" y="64"/>
                    <a:pt x="29" y="63"/>
                  </a:cubicBezTo>
                  <a:cubicBezTo>
                    <a:pt x="29" y="63"/>
                    <a:pt x="29" y="63"/>
                    <a:pt x="29" y="63"/>
                  </a:cubicBezTo>
                  <a:cubicBezTo>
                    <a:pt x="31" y="64"/>
                    <a:pt x="33" y="64"/>
                    <a:pt x="36" y="65"/>
                  </a:cubicBezTo>
                  <a:close/>
                  <a:moveTo>
                    <a:pt x="26" y="62"/>
                  </a:moveTo>
                  <a:cubicBezTo>
                    <a:pt x="26" y="62"/>
                    <a:pt x="26" y="62"/>
                    <a:pt x="26" y="62"/>
                  </a:cubicBezTo>
                  <a:cubicBezTo>
                    <a:pt x="26" y="62"/>
                    <a:pt x="26" y="62"/>
                    <a:pt x="26" y="62"/>
                  </a:cubicBezTo>
                  <a:cubicBezTo>
                    <a:pt x="26" y="62"/>
                    <a:pt x="26" y="62"/>
                    <a:pt x="26" y="62"/>
                  </a:cubicBezTo>
                  <a:cubicBezTo>
                    <a:pt x="25" y="61"/>
                    <a:pt x="24" y="60"/>
                    <a:pt x="23" y="59"/>
                  </a:cubicBezTo>
                  <a:cubicBezTo>
                    <a:pt x="23" y="59"/>
                    <a:pt x="23" y="59"/>
                    <a:pt x="23" y="59"/>
                  </a:cubicBezTo>
                  <a:cubicBezTo>
                    <a:pt x="24" y="60"/>
                    <a:pt x="25" y="61"/>
                    <a:pt x="26" y="62"/>
                  </a:cubicBezTo>
                  <a:cubicBezTo>
                    <a:pt x="26" y="62"/>
                    <a:pt x="26" y="62"/>
                    <a:pt x="26" y="62"/>
                  </a:cubicBezTo>
                  <a:cubicBezTo>
                    <a:pt x="26" y="62"/>
                    <a:pt x="26" y="62"/>
                    <a:pt x="26" y="62"/>
                  </a:cubicBezTo>
                  <a:close/>
                  <a:moveTo>
                    <a:pt x="88" y="62"/>
                  </a:moveTo>
                  <a:cubicBezTo>
                    <a:pt x="90" y="62"/>
                    <a:pt x="91" y="62"/>
                    <a:pt x="92" y="61"/>
                  </a:cubicBezTo>
                  <a:cubicBezTo>
                    <a:pt x="92" y="61"/>
                    <a:pt x="92" y="61"/>
                    <a:pt x="92" y="61"/>
                  </a:cubicBezTo>
                  <a:cubicBezTo>
                    <a:pt x="91" y="62"/>
                    <a:pt x="90" y="62"/>
                    <a:pt x="88" y="62"/>
                  </a:cubicBezTo>
                  <a:close/>
                  <a:moveTo>
                    <a:pt x="98" y="61"/>
                  </a:moveTo>
                  <a:cubicBezTo>
                    <a:pt x="99" y="61"/>
                    <a:pt x="100" y="61"/>
                    <a:pt x="100" y="61"/>
                  </a:cubicBezTo>
                  <a:cubicBezTo>
                    <a:pt x="100" y="61"/>
                    <a:pt x="100" y="61"/>
                    <a:pt x="100" y="61"/>
                  </a:cubicBezTo>
                  <a:cubicBezTo>
                    <a:pt x="100" y="61"/>
                    <a:pt x="100" y="61"/>
                    <a:pt x="100" y="61"/>
                  </a:cubicBezTo>
                  <a:cubicBezTo>
                    <a:pt x="100" y="61"/>
                    <a:pt x="99" y="61"/>
                    <a:pt x="98" y="61"/>
                  </a:cubicBezTo>
                  <a:close/>
                  <a:moveTo>
                    <a:pt x="23" y="59"/>
                  </a:moveTo>
                  <a:cubicBezTo>
                    <a:pt x="23" y="59"/>
                    <a:pt x="23" y="59"/>
                    <a:pt x="23" y="59"/>
                  </a:cubicBezTo>
                  <a:cubicBezTo>
                    <a:pt x="23" y="59"/>
                    <a:pt x="23" y="59"/>
                    <a:pt x="23" y="59"/>
                  </a:cubicBezTo>
                  <a:cubicBezTo>
                    <a:pt x="23" y="59"/>
                    <a:pt x="23" y="59"/>
                    <a:pt x="23"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81"/>
            <p:cNvSpPr/>
            <p:nvPr/>
          </p:nvSpPr>
          <p:spPr bwMode="auto">
            <a:xfrm>
              <a:off x="1989" y="1316"/>
              <a:ext cx="38" cy="45"/>
            </a:xfrm>
            <a:custGeom>
              <a:avLst/>
              <a:gdLst>
                <a:gd name="T0" fmla="*/ 5 w 15"/>
                <a:gd name="T1" fmla="*/ 18 h 18"/>
                <a:gd name="T2" fmla="*/ 0 w 15"/>
                <a:gd name="T3" fmla="*/ 12 h 18"/>
                <a:gd name="T4" fmla="*/ 0 w 15"/>
                <a:gd name="T5" fmla="*/ 12 h 18"/>
                <a:gd name="T6" fmla="*/ 2 w 15"/>
                <a:gd name="T7" fmla="*/ 7 h 18"/>
                <a:gd name="T8" fmla="*/ 2 w 15"/>
                <a:gd name="T9" fmla="*/ 7 h 18"/>
                <a:gd name="T10" fmla="*/ 7 w 15"/>
                <a:gd name="T11" fmla="*/ 0 h 18"/>
                <a:gd name="T12" fmla="*/ 7 w 15"/>
                <a:gd name="T13" fmla="*/ 0 h 18"/>
                <a:gd name="T14" fmla="*/ 10 w 15"/>
                <a:gd name="T15" fmla="*/ 3 h 18"/>
                <a:gd name="T16" fmla="*/ 9 w 15"/>
                <a:gd name="T17" fmla="*/ 4 h 18"/>
                <a:gd name="T18" fmla="*/ 9 w 15"/>
                <a:gd name="T19" fmla="*/ 4 h 18"/>
                <a:gd name="T20" fmla="*/ 5 w 15"/>
                <a:gd name="T21" fmla="*/ 10 h 18"/>
                <a:gd name="T22" fmla="*/ 5 w 15"/>
                <a:gd name="T23" fmla="*/ 10 h 18"/>
                <a:gd name="T24" fmla="*/ 4 w 15"/>
                <a:gd name="T25" fmla="*/ 12 h 18"/>
                <a:gd name="T26" fmla="*/ 4 w 15"/>
                <a:gd name="T27" fmla="*/ 12 h 18"/>
                <a:gd name="T28" fmla="*/ 5 w 15"/>
                <a:gd name="T29" fmla="*/ 14 h 18"/>
                <a:gd name="T30" fmla="*/ 5 w 15"/>
                <a:gd name="T31" fmla="*/ 14 h 18"/>
                <a:gd name="T32" fmla="*/ 6 w 15"/>
                <a:gd name="T33" fmla="*/ 14 h 18"/>
                <a:gd name="T34" fmla="*/ 6 w 15"/>
                <a:gd name="T35" fmla="*/ 14 h 18"/>
                <a:gd name="T36" fmla="*/ 14 w 15"/>
                <a:gd name="T37" fmla="*/ 12 h 18"/>
                <a:gd name="T38" fmla="*/ 14 w 15"/>
                <a:gd name="T39" fmla="*/ 12 h 18"/>
                <a:gd name="T40" fmla="*/ 15 w 15"/>
                <a:gd name="T41" fmla="*/ 16 h 18"/>
                <a:gd name="T42" fmla="*/ 5 w 15"/>
                <a:gd name="T43" fmla="*/ 18 h 18"/>
                <a:gd name="T44" fmla="*/ 5 w 15"/>
                <a:gd name="T45"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18">
                  <a:moveTo>
                    <a:pt x="5" y="18"/>
                  </a:moveTo>
                  <a:cubicBezTo>
                    <a:pt x="4" y="18"/>
                    <a:pt x="0" y="16"/>
                    <a:pt x="0" y="12"/>
                  </a:cubicBezTo>
                  <a:cubicBezTo>
                    <a:pt x="0" y="12"/>
                    <a:pt x="0" y="12"/>
                    <a:pt x="0" y="12"/>
                  </a:cubicBezTo>
                  <a:cubicBezTo>
                    <a:pt x="0" y="10"/>
                    <a:pt x="1" y="9"/>
                    <a:pt x="2" y="7"/>
                  </a:cubicBezTo>
                  <a:cubicBezTo>
                    <a:pt x="2" y="7"/>
                    <a:pt x="2" y="7"/>
                    <a:pt x="2" y="7"/>
                  </a:cubicBezTo>
                  <a:cubicBezTo>
                    <a:pt x="5" y="2"/>
                    <a:pt x="7" y="0"/>
                    <a:pt x="7" y="0"/>
                  </a:cubicBezTo>
                  <a:cubicBezTo>
                    <a:pt x="7" y="0"/>
                    <a:pt x="7" y="0"/>
                    <a:pt x="7" y="0"/>
                  </a:cubicBezTo>
                  <a:cubicBezTo>
                    <a:pt x="10" y="3"/>
                    <a:pt x="10" y="3"/>
                    <a:pt x="10" y="3"/>
                  </a:cubicBezTo>
                  <a:cubicBezTo>
                    <a:pt x="10" y="3"/>
                    <a:pt x="10" y="3"/>
                    <a:pt x="9" y="4"/>
                  </a:cubicBezTo>
                  <a:cubicBezTo>
                    <a:pt x="9" y="4"/>
                    <a:pt x="9" y="4"/>
                    <a:pt x="9" y="4"/>
                  </a:cubicBezTo>
                  <a:cubicBezTo>
                    <a:pt x="8" y="5"/>
                    <a:pt x="7" y="7"/>
                    <a:pt x="5" y="10"/>
                  </a:cubicBezTo>
                  <a:cubicBezTo>
                    <a:pt x="5" y="10"/>
                    <a:pt x="5" y="10"/>
                    <a:pt x="5" y="10"/>
                  </a:cubicBezTo>
                  <a:cubicBezTo>
                    <a:pt x="4" y="11"/>
                    <a:pt x="4" y="11"/>
                    <a:pt x="4" y="12"/>
                  </a:cubicBezTo>
                  <a:cubicBezTo>
                    <a:pt x="4" y="12"/>
                    <a:pt x="4" y="12"/>
                    <a:pt x="4" y="12"/>
                  </a:cubicBezTo>
                  <a:cubicBezTo>
                    <a:pt x="4" y="13"/>
                    <a:pt x="5" y="13"/>
                    <a:pt x="5" y="14"/>
                  </a:cubicBezTo>
                  <a:cubicBezTo>
                    <a:pt x="5" y="14"/>
                    <a:pt x="5" y="14"/>
                    <a:pt x="5" y="14"/>
                  </a:cubicBezTo>
                  <a:cubicBezTo>
                    <a:pt x="5" y="14"/>
                    <a:pt x="6" y="14"/>
                    <a:pt x="6" y="14"/>
                  </a:cubicBezTo>
                  <a:cubicBezTo>
                    <a:pt x="6" y="14"/>
                    <a:pt x="6" y="14"/>
                    <a:pt x="6" y="14"/>
                  </a:cubicBezTo>
                  <a:cubicBezTo>
                    <a:pt x="14" y="12"/>
                    <a:pt x="14" y="12"/>
                    <a:pt x="14" y="12"/>
                  </a:cubicBezTo>
                  <a:cubicBezTo>
                    <a:pt x="14" y="12"/>
                    <a:pt x="14" y="12"/>
                    <a:pt x="14" y="12"/>
                  </a:cubicBezTo>
                  <a:cubicBezTo>
                    <a:pt x="15" y="16"/>
                    <a:pt x="15" y="16"/>
                    <a:pt x="15" y="16"/>
                  </a:cubicBezTo>
                  <a:cubicBezTo>
                    <a:pt x="5" y="18"/>
                    <a:pt x="5" y="18"/>
                    <a:pt x="5" y="18"/>
                  </a:cubicBezTo>
                  <a:cubicBezTo>
                    <a:pt x="5" y="18"/>
                    <a:pt x="5" y="18"/>
                    <a:pt x="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82"/>
            <p:cNvSpPr>
              <a:spLocks noEditPoints="1"/>
            </p:cNvSpPr>
            <p:nvPr/>
          </p:nvSpPr>
          <p:spPr bwMode="auto">
            <a:xfrm>
              <a:off x="1984" y="1308"/>
              <a:ext cx="48" cy="58"/>
            </a:xfrm>
            <a:custGeom>
              <a:avLst/>
              <a:gdLst>
                <a:gd name="T0" fmla="*/ 6 w 19"/>
                <a:gd name="T1" fmla="*/ 23 h 23"/>
                <a:gd name="T2" fmla="*/ 6 w 19"/>
                <a:gd name="T3" fmla="*/ 23 h 23"/>
                <a:gd name="T4" fmla="*/ 7 w 19"/>
                <a:gd name="T5" fmla="*/ 21 h 23"/>
                <a:gd name="T6" fmla="*/ 7 w 19"/>
                <a:gd name="T7" fmla="*/ 21 h 23"/>
                <a:gd name="T8" fmla="*/ 7 w 19"/>
                <a:gd name="T9" fmla="*/ 21 h 23"/>
                <a:gd name="T10" fmla="*/ 6 w 19"/>
                <a:gd name="T11" fmla="*/ 23 h 23"/>
                <a:gd name="T12" fmla="*/ 5 w 19"/>
                <a:gd name="T13" fmla="*/ 23 h 23"/>
                <a:gd name="T14" fmla="*/ 5 w 19"/>
                <a:gd name="T15" fmla="*/ 23 h 23"/>
                <a:gd name="T16" fmla="*/ 5 w 19"/>
                <a:gd name="T17" fmla="*/ 22 h 23"/>
                <a:gd name="T18" fmla="*/ 5 w 19"/>
                <a:gd name="T19" fmla="*/ 22 h 23"/>
                <a:gd name="T20" fmla="*/ 3 w 19"/>
                <a:gd name="T21" fmla="*/ 21 h 23"/>
                <a:gd name="T22" fmla="*/ 3 w 19"/>
                <a:gd name="T23" fmla="*/ 21 h 23"/>
                <a:gd name="T24" fmla="*/ 0 w 19"/>
                <a:gd name="T25" fmla="*/ 15 h 23"/>
                <a:gd name="T26" fmla="*/ 0 w 19"/>
                <a:gd name="T27" fmla="*/ 15 h 23"/>
                <a:gd name="T28" fmla="*/ 2 w 19"/>
                <a:gd name="T29" fmla="*/ 9 h 23"/>
                <a:gd name="T30" fmla="*/ 2 w 19"/>
                <a:gd name="T31" fmla="*/ 9 h 23"/>
                <a:gd name="T32" fmla="*/ 8 w 19"/>
                <a:gd name="T33" fmla="*/ 2 h 23"/>
                <a:gd name="T34" fmla="*/ 8 w 19"/>
                <a:gd name="T35" fmla="*/ 2 h 23"/>
                <a:gd name="T36" fmla="*/ 9 w 19"/>
                <a:gd name="T37" fmla="*/ 0 h 23"/>
                <a:gd name="T38" fmla="*/ 14 w 19"/>
                <a:gd name="T39" fmla="*/ 5 h 23"/>
                <a:gd name="T40" fmla="*/ 14 w 19"/>
                <a:gd name="T41" fmla="*/ 6 h 23"/>
                <a:gd name="T42" fmla="*/ 13 w 19"/>
                <a:gd name="T43" fmla="*/ 7 h 23"/>
                <a:gd name="T44" fmla="*/ 13 w 19"/>
                <a:gd name="T45" fmla="*/ 7 h 23"/>
                <a:gd name="T46" fmla="*/ 13 w 19"/>
                <a:gd name="T47" fmla="*/ 7 h 23"/>
                <a:gd name="T48" fmla="*/ 13 w 19"/>
                <a:gd name="T49" fmla="*/ 7 h 23"/>
                <a:gd name="T50" fmla="*/ 13 w 19"/>
                <a:gd name="T51" fmla="*/ 7 h 23"/>
                <a:gd name="T52" fmla="*/ 13 w 19"/>
                <a:gd name="T53" fmla="*/ 7 h 23"/>
                <a:gd name="T54" fmla="*/ 13 w 19"/>
                <a:gd name="T55" fmla="*/ 7 h 23"/>
                <a:gd name="T56" fmla="*/ 13 w 19"/>
                <a:gd name="T57" fmla="*/ 7 h 23"/>
                <a:gd name="T58" fmla="*/ 13 w 19"/>
                <a:gd name="T59" fmla="*/ 7 h 23"/>
                <a:gd name="T60" fmla="*/ 12 w 19"/>
                <a:gd name="T61" fmla="*/ 8 h 23"/>
                <a:gd name="T62" fmla="*/ 12 w 19"/>
                <a:gd name="T63" fmla="*/ 8 h 23"/>
                <a:gd name="T64" fmla="*/ 9 w 19"/>
                <a:gd name="T65" fmla="*/ 14 h 23"/>
                <a:gd name="T66" fmla="*/ 9 w 19"/>
                <a:gd name="T67" fmla="*/ 14 h 23"/>
                <a:gd name="T68" fmla="*/ 8 w 19"/>
                <a:gd name="T69" fmla="*/ 15 h 23"/>
                <a:gd name="T70" fmla="*/ 8 w 19"/>
                <a:gd name="T71" fmla="*/ 15 h 23"/>
                <a:gd name="T72" fmla="*/ 16 w 19"/>
                <a:gd name="T73" fmla="*/ 13 h 23"/>
                <a:gd name="T74" fmla="*/ 16 w 19"/>
                <a:gd name="T75" fmla="*/ 13 h 23"/>
                <a:gd name="T76" fmla="*/ 17 w 19"/>
                <a:gd name="T77" fmla="*/ 13 h 23"/>
                <a:gd name="T78" fmla="*/ 19 w 19"/>
                <a:gd name="T79" fmla="*/ 20 h 23"/>
                <a:gd name="T80" fmla="*/ 7 w 19"/>
                <a:gd name="T81" fmla="*/ 23 h 23"/>
                <a:gd name="T82" fmla="*/ 6 w 19"/>
                <a:gd name="T83" fmla="*/ 23 h 23"/>
                <a:gd name="T84" fmla="*/ 7 w 19"/>
                <a:gd name="T85" fmla="*/ 19 h 23"/>
                <a:gd name="T86" fmla="*/ 14 w 19"/>
                <a:gd name="T87" fmla="*/ 17 h 23"/>
                <a:gd name="T88" fmla="*/ 14 w 19"/>
                <a:gd name="T89" fmla="*/ 17 h 23"/>
                <a:gd name="T90" fmla="*/ 7 w 19"/>
                <a:gd name="T91" fmla="*/ 19 h 23"/>
                <a:gd name="T92" fmla="*/ 7 w 19"/>
                <a:gd name="T93" fmla="*/ 19 h 23"/>
                <a:gd name="T94" fmla="*/ 6 w 19"/>
                <a:gd name="T95" fmla="*/ 19 h 23"/>
                <a:gd name="T96" fmla="*/ 6 w 19"/>
                <a:gd name="T97" fmla="*/ 18 h 23"/>
                <a:gd name="T98" fmla="*/ 6 w 19"/>
                <a:gd name="T99" fmla="*/ 18 h 23"/>
                <a:gd name="T100" fmla="*/ 5 w 19"/>
                <a:gd name="T101" fmla="*/ 17 h 23"/>
                <a:gd name="T102" fmla="*/ 5 w 19"/>
                <a:gd name="T103" fmla="*/ 17 h 23"/>
                <a:gd name="T104" fmla="*/ 6 w 19"/>
                <a:gd name="T105" fmla="*/ 19 h 23"/>
                <a:gd name="T106" fmla="*/ 4 w 19"/>
                <a:gd name="T107" fmla="*/ 15 h 23"/>
                <a:gd name="T108" fmla="*/ 5 w 19"/>
                <a:gd name="T109" fmla="*/ 13 h 23"/>
                <a:gd name="T110" fmla="*/ 5 w 19"/>
                <a:gd name="T111" fmla="*/ 13 h 23"/>
                <a:gd name="T112" fmla="*/ 4 w 19"/>
                <a:gd name="T113" fmla="*/ 15 h 23"/>
                <a:gd name="T114" fmla="*/ 7 w 19"/>
                <a:gd name="T115" fmla="*/ 10 h 23"/>
                <a:gd name="T116" fmla="*/ 8 w 19"/>
                <a:gd name="T117" fmla="*/ 8 h 23"/>
                <a:gd name="T118" fmla="*/ 8 w 19"/>
                <a:gd name="T119" fmla="*/ 8 h 23"/>
                <a:gd name="T120" fmla="*/ 7 w 19"/>
                <a:gd name="T121"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3">
                  <a:moveTo>
                    <a:pt x="6" y="23"/>
                  </a:moveTo>
                  <a:cubicBezTo>
                    <a:pt x="6" y="23"/>
                    <a:pt x="6" y="23"/>
                    <a:pt x="6" y="23"/>
                  </a:cubicBezTo>
                  <a:cubicBezTo>
                    <a:pt x="7" y="21"/>
                    <a:pt x="7" y="21"/>
                    <a:pt x="7" y="21"/>
                  </a:cubicBezTo>
                  <a:cubicBezTo>
                    <a:pt x="7" y="21"/>
                    <a:pt x="7" y="21"/>
                    <a:pt x="7" y="21"/>
                  </a:cubicBezTo>
                  <a:cubicBezTo>
                    <a:pt x="7" y="21"/>
                    <a:pt x="7" y="21"/>
                    <a:pt x="7" y="21"/>
                  </a:cubicBezTo>
                  <a:cubicBezTo>
                    <a:pt x="6" y="23"/>
                    <a:pt x="6" y="23"/>
                    <a:pt x="6" y="23"/>
                  </a:cubicBezTo>
                  <a:cubicBezTo>
                    <a:pt x="5" y="23"/>
                    <a:pt x="5" y="23"/>
                    <a:pt x="5" y="23"/>
                  </a:cubicBezTo>
                  <a:cubicBezTo>
                    <a:pt x="5" y="23"/>
                    <a:pt x="5" y="23"/>
                    <a:pt x="5" y="23"/>
                  </a:cubicBezTo>
                  <a:cubicBezTo>
                    <a:pt x="5" y="23"/>
                    <a:pt x="5" y="22"/>
                    <a:pt x="5" y="22"/>
                  </a:cubicBezTo>
                  <a:cubicBezTo>
                    <a:pt x="5" y="22"/>
                    <a:pt x="5" y="22"/>
                    <a:pt x="5" y="22"/>
                  </a:cubicBezTo>
                  <a:cubicBezTo>
                    <a:pt x="4" y="22"/>
                    <a:pt x="4" y="22"/>
                    <a:pt x="3" y="21"/>
                  </a:cubicBezTo>
                  <a:cubicBezTo>
                    <a:pt x="3" y="21"/>
                    <a:pt x="3" y="21"/>
                    <a:pt x="3" y="21"/>
                  </a:cubicBezTo>
                  <a:cubicBezTo>
                    <a:pt x="2" y="20"/>
                    <a:pt x="0" y="18"/>
                    <a:pt x="0" y="15"/>
                  </a:cubicBezTo>
                  <a:cubicBezTo>
                    <a:pt x="0" y="15"/>
                    <a:pt x="0" y="15"/>
                    <a:pt x="0" y="15"/>
                  </a:cubicBezTo>
                  <a:cubicBezTo>
                    <a:pt x="0" y="13"/>
                    <a:pt x="1" y="11"/>
                    <a:pt x="2" y="9"/>
                  </a:cubicBezTo>
                  <a:cubicBezTo>
                    <a:pt x="2" y="9"/>
                    <a:pt x="2" y="9"/>
                    <a:pt x="2" y="9"/>
                  </a:cubicBezTo>
                  <a:cubicBezTo>
                    <a:pt x="5" y="4"/>
                    <a:pt x="7" y="2"/>
                    <a:pt x="8" y="2"/>
                  </a:cubicBezTo>
                  <a:cubicBezTo>
                    <a:pt x="8" y="2"/>
                    <a:pt x="8" y="2"/>
                    <a:pt x="8" y="2"/>
                  </a:cubicBezTo>
                  <a:cubicBezTo>
                    <a:pt x="9" y="0"/>
                    <a:pt x="9" y="0"/>
                    <a:pt x="9" y="0"/>
                  </a:cubicBezTo>
                  <a:cubicBezTo>
                    <a:pt x="14" y="5"/>
                    <a:pt x="14" y="5"/>
                    <a:pt x="14" y="5"/>
                  </a:cubicBezTo>
                  <a:cubicBezTo>
                    <a:pt x="14" y="6"/>
                    <a:pt x="14" y="6"/>
                    <a:pt x="14" y="6"/>
                  </a:cubicBezTo>
                  <a:cubicBezTo>
                    <a:pt x="14"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7"/>
                    <a:pt x="13" y="7"/>
                    <a:pt x="13" y="7"/>
                  </a:cubicBezTo>
                  <a:cubicBezTo>
                    <a:pt x="13" y="8"/>
                    <a:pt x="13" y="8"/>
                    <a:pt x="12" y="8"/>
                  </a:cubicBezTo>
                  <a:cubicBezTo>
                    <a:pt x="12" y="8"/>
                    <a:pt x="12" y="8"/>
                    <a:pt x="12" y="8"/>
                  </a:cubicBezTo>
                  <a:cubicBezTo>
                    <a:pt x="12" y="9"/>
                    <a:pt x="10" y="11"/>
                    <a:pt x="9" y="14"/>
                  </a:cubicBezTo>
                  <a:cubicBezTo>
                    <a:pt x="9" y="14"/>
                    <a:pt x="9" y="14"/>
                    <a:pt x="9" y="14"/>
                  </a:cubicBezTo>
                  <a:cubicBezTo>
                    <a:pt x="8" y="14"/>
                    <a:pt x="8" y="15"/>
                    <a:pt x="8" y="15"/>
                  </a:cubicBezTo>
                  <a:cubicBezTo>
                    <a:pt x="8" y="15"/>
                    <a:pt x="8" y="15"/>
                    <a:pt x="8" y="15"/>
                  </a:cubicBezTo>
                  <a:cubicBezTo>
                    <a:pt x="16" y="13"/>
                    <a:pt x="16" y="13"/>
                    <a:pt x="16" y="13"/>
                  </a:cubicBezTo>
                  <a:cubicBezTo>
                    <a:pt x="16" y="13"/>
                    <a:pt x="16" y="13"/>
                    <a:pt x="16" y="13"/>
                  </a:cubicBezTo>
                  <a:cubicBezTo>
                    <a:pt x="17" y="13"/>
                    <a:pt x="17" y="13"/>
                    <a:pt x="17" y="13"/>
                  </a:cubicBezTo>
                  <a:cubicBezTo>
                    <a:pt x="19" y="20"/>
                    <a:pt x="19" y="20"/>
                    <a:pt x="19" y="20"/>
                  </a:cubicBezTo>
                  <a:cubicBezTo>
                    <a:pt x="7" y="23"/>
                    <a:pt x="7" y="23"/>
                    <a:pt x="7" y="23"/>
                  </a:cubicBezTo>
                  <a:cubicBezTo>
                    <a:pt x="6" y="23"/>
                    <a:pt x="6" y="23"/>
                    <a:pt x="6" y="23"/>
                  </a:cubicBezTo>
                  <a:close/>
                  <a:moveTo>
                    <a:pt x="7" y="19"/>
                  </a:moveTo>
                  <a:cubicBezTo>
                    <a:pt x="14" y="17"/>
                    <a:pt x="14" y="17"/>
                    <a:pt x="14" y="17"/>
                  </a:cubicBezTo>
                  <a:cubicBezTo>
                    <a:pt x="14" y="17"/>
                    <a:pt x="14" y="17"/>
                    <a:pt x="14" y="17"/>
                  </a:cubicBezTo>
                  <a:cubicBezTo>
                    <a:pt x="7" y="19"/>
                    <a:pt x="7" y="19"/>
                    <a:pt x="7" y="19"/>
                  </a:cubicBezTo>
                  <a:cubicBezTo>
                    <a:pt x="7" y="19"/>
                    <a:pt x="7" y="19"/>
                    <a:pt x="7" y="19"/>
                  </a:cubicBezTo>
                  <a:close/>
                  <a:moveTo>
                    <a:pt x="6" y="19"/>
                  </a:moveTo>
                  <a:cubicBezTo>
                    <a:pt x="6" y="18"/>
                    <a:pt x="6" y="18"/>
                    <a:pt x="6" y="18"/>
                  </a:cubicBezTo>
                  <a:cubicBezTo>
                    <a:pt x="6" y="18"/>
                    <a:pt x="6" y="18"/>
                    <a:pt x="6" y="18"/>
                  </a:cubicBezTo>
                  <a:cubicBezTo>
                    <a:pt x="6" y="18"/>
                    <a:pt x="5" y="18"/>
                    <a:pt x="5" y="17"/>
                  </a:cubicBezTo>
                  <a:cubicBezTo>
                    <a:pt x="5" y="17"/>
                    <a:pt x="5" y="17"/>
                    <a:pt x="5" y="17"/>
                  </a:cubicBezTo>
                  <a:cubicBezTo>
                    <a:pt x="5" y="18"/>
                    <a:pt x="6" y="18"/>
                    <a:pt x="6" y="19"/>
                  </a:cubicBezTo>
                  <a:close/>
                  <a:moveTo>
                    <a:pt x="4" y="15"/>
                  </a:moveTo>
                  <a:cubicBezTo>
                    <a:pt x="4" y="14"/>
                    <a:pt x="4" y="14"/>
                    <a:pt x="5" y="13"/>
                  </a:cubicBezTo>
                  <a:cubicBezTo>
                    <a:pt x="5" y="13"/>
                    <a:pt x="5" y="13"/>
                    <a:pt x="5" y="13"/>
                  </a:cubicBezTo>
                  <a:cubicBezTo>
                    <a:pt x="4" y="14"/>
                    <a:pt x="4" y="14"/>
                    <a:pt x="4" y="15"/>
                  </a:cubicBezTo>
                  <a:close/>
                  <a:moveTo>
                    <a:pt x="7" y="10"/>
                  </a:moveTo>
                  <a:cubicBezTo>
                    <a:pt x="7" y="9"/>
                    <a:pt x="7" y="9"/>
                    <a:pt x="8" y="8"/>
                  </a:cubicBezTo>
                  <a:cubicBezTo>
                    <a:pt x="8" y="8"/>
                    <a:pt x="8" y="8"/>
                    <a:pt x="8" y="8"/>
                  </a:cubicBezTo>
                  <a:cubicBezTo>
                    <a:pt x="7" y="9"/>
                    <a:pt x="7" y="9"/>
                    <a:pt x="7"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83"/>
            <p:cNvSpPr/>
            <p:nvPr/>
          </p:nvSpPr>
          <p:spPr bwMode="auto">
            <a:xfrm>
              <a:off x="1979" y="1326"/>
              <a:ext cx="41" cy="38"/>
            </a:xfrm>
            <a:custGeom>
              <a:avLst/>
              <a:gdLst>
                <a:gd name="T0" fmla="*/ 0 w 41"/>
                <a:gd name="T1" fmla="*/ 20 h 38"/>
                <a:gd name="T2" fmla="*/ 8 w 41"/>
                <a:gd name="T3" fmla="*/ 13 h 38"/>
                <a:gd name="T4" fmla="*/ 18 w 41"/>
                <a:gd name="T5" fmla="*/ 23 h 38"/>
                <a:gd name="T6" fmla="*/ 33 w 41"/>
                <a:gd name="T7" fmla="*/ 0 h 38"/>
                <a:gd name="T8" fmla="*/ 33 w 41"/>
                <a:gd name="T9" fmla="*/ 0 h 38"/>
                <a:gd name="T10" fmla="*/ 41 w 41"/>
                <a:gd name="T11" fmla="*/ 8 h 38"/>
                <a:gd name="T12" fmla="*/ 18 w 41"/>
                <a:gd name="T13" fmla="*/ 38 h 38"/>
                <a:gd name="T14" fmla="*/ 0 w 41"/>
                <a:gd name="T15" fmla="*/ 20 h 38"/>
                <a:gd name="T16" fmla="*/ 0 w 41"/>
                <a:gd name="T17" fmla="*/ 2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8">
                  <a:moveTo>
                    <a:pt x="0" y="20"/>
                  </a:moveTo>
                  <a:lnTo>
                    <a:pt x="8" y="13"/>
                  </a:lnTo>
                  <a:lnTo>
                    <a:pt x="18" y="23"/>
                  </a:lnTo>
                  <a:lnTo>
                    <a:pt x="33" y="0"/>
                  </a:lnTo>
                  <a:lnTo>
                    <a:pt x="33" y="0"/>
                  </a:lnTo>
                  <a:lnTo>
                    <a:pt x="41" y="8"/>
                  </a:lnTo>
                  <a:lnTo>
                    <a:pt x="18" y="38"/>
                  </a:lnTo>
                  <a:lnTo>
                    <a:pt x="0" y="20"/>
                  </a:lnTo>
                  <a:lnTo>
                    <a:pt x="0"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284"/>
            <p:cNvSpPr>
              <a:spLocks noEditPoints="1"/>
            </p:cNvSpPr>
            <p:nvPr/>
          </p:nvSpPr>
          <p:spPr bwMode="auto">
            <a:xfrm>
              <a:off x="1972" y="1321"/>
              <a:ext cx="55" cy="50"/>
            </a:xfrm>
            <a:custGeom>
              <a:avLst/>
              <a:gdLst>
                <a:gd name="T0" fmla="*/ 5 w 55"/>
                <a:gd name="T1" fmla="*/ 28 h 50"/>
                <a:gd name="T2" fmla="*/ 7 w 55"/>
                <a:gd name="T3" fmla="*/ 25 h 50"/>
                <a:gd name="T4" fmla="*/ 12 w 55"/>
                <a:gd name="T5" fmla="*/ 28 h 50"/>
                <a:gd name="T6" fmla="*/ 7 w 55"/>
                <a:gd name="T7" fmla="*/ 25 h 50"/>
                <a:gd name="T8" fmla="*/ 5 w 55"/>
                <a:gd name="T9" fmla="*/ 28 h 50"/>
                <a:gd name="T10" fmla="*/ 0 w 55"/>
                <a:gd name="T11" fmla="*/ 25 h 50"/>
                <a:gd name="T12" fmla="*/ 15 w 55"/>
                <a:gd name="T13" fmla="*/ 10 h 50"/>
                <a:gd name="T14" fmla="*/ 20 w 55"/>
                <a:gd name="T15" fmla="*/ 15 h 50"/>
                <a:gd name="T16" fmla="*/ 25 w 55"/>
                <a:gd name="T17" fmla="*/ 20 h 50"/>
                <a:gd name="T18" fmla="*/ 37 w 55"/>
                <a:gd name="T19" fmla="*/ 0 h 50"/>
                <a:gd name="T20" fmla="*/ 40 w 55"/>
                <a:gd name="T21" fmla="*/ 0 h 50"/>
                <a:gd name="T22" fmla="*/ 43 w 55"/>
                <a:gd name="T23" fmla="*/ 0 h 50"/>
                <a:gd name="T24" fmla="*/ 55 w 55"/>
                <a:gd name="T25" fmla="*/ 10 h 50"/>
                <a:gd name="T26" fmla="*/ 25 w 55"/>
                <a:gd name="T27" fmla="*/ 50 h 50"/>
                <a:gd name="T28" fmla="*/ 5 w 55"/>
                <a:gd name="T29" fmla="*/ 28 h 50"/>
                <a:gd name="T30" fmla="*/ 5 w 55"/>
                <a:gd name="T31" fmla="*/ 28 h 50"/>
                <a:gd name="T32" fmla="*/ 25 w 55"/>
                <a:gd name="T33" fmla="*/ 35 h 50"/>
                <a:gd name="T34" fmla="*/ 43 w 55"/>
                <a:gd name="T35" fmla="*/ 13 h 50"/>
                <a:gd name="T36" fmla="*/ 43 w 55"/>
                <a:gd name="T37" fmla="*/ 13 h 50"/>
                <a:gd name="T38" fmla="*/ 25 w 55"/>
                <a:gd name="T39" fmla="*/ 35 h 50"/>
                <a:gd name="T40" fmla="*/ 25 w 55"/>
                <a:gd name="T41" fmla="*/ 35 h 50"/>
                <a:gd name="T42" fmla="*/ 25 w 55"/>
                <a:gd name="T43"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5" h="50">
                  <a:moveTo>
                    <a:pt x="5" y="28"/>
                  </a:moveTo>
                  <a:lnTo>
                    <a:pt x="7" y="25"/>
                  </a:lnTo>
                  <a:lnTo>
                    <a:pt x="12" y="28"/>
                  </a:lnTo>
                  <a:lnTo>
                    <a:pt x="7" y="25"/>
                  </a:lnTo>
                  <a:lnTo>
                    <a:pt x="5" y="28"/>
                  </a:lnTo>
                  <a:lnTo>
                    <a:pt x="0" y="25"/>
                  </a:lnTo>
                  <a:lnTo>
                    <a:pt x="15" y="10"/>
                  </a:lnTo>
                  <a:lnTo>
                    <a:pt x="20" y="15"/>
                  </a:lnTo>
                  <a:lnTo>
                    <a:pt x="25" y="20"/>
                  </a:lnTo>
                  <a:lnTo>
                    <a:pt x="37" y="0"/>
                  </a:lnTo>
                  <a:lnTo>
                    <a:pt x="40" y="0"/>
                  </a:lnTo>
                  <a:lnTo>
                    <a:pt x="43" y="0"/>
                  </a:lnTo>
                  <a:lnTo>
                    <a:pt x="55" y="10"/>
                  </a:lnTo>
                  <a:lnTo>
                    <a:pt x="25" y="50"/>
                  </a:lnTo>
                  <a:lnTo>
                    <a:pt x="5" y="28"/>
                  </a:lnTo>
                  <a:lnTo>
                    <a:pt x="5" y="28"/>
                  </a:lnTo>
                  <a:close/>
                  <a:moveTo>
                    <a:pt x="25" y="35"/>
                  </a:moveTo>
                  <a:lnTo>
                    <a:pt x="43" y="13"/>
                  </a:lnTo>
                  <a:lnTo>
                    <a:pt x="43" y="13"/>
                  </a:lnTo>
                  <a:lnTo>
                    <a:pt x="25" y="35"/>
                  </a:lnTo>
                  <a:lnTo>
                    <a:pt x="25" y="35"/>
                  </a:lnTo>
                  <a:lnTo>
                    <a:pt x="25"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285"/>
            <p:cNvSpPr>
              <a:spLocks noEditPoints="1"/>
            </p:cNvSpPr>
            <p:nvPr/>
          </p:nvSpPr>
          <p:spPr bwMode="auto">
            <a:xfrm>
              <a:off x="2343" y="1477"/>
              <a:ext cx="240" cy="131"/>
            </a:xfrm>
            <a:custGeom>
              <a:avLst/>
              <a:gdLst>
                <a:gd name="T0" fmla="*/ 69 w 95"/>
                <a:gd name="T1" fmla="*/ 50 h 52"/>
                <a:gd name="T2" fmla="*/ 70 w 95"/>
                <a:gd name="T3" fmla="*/ 46 h 52"/>
                <a:gd name="T4" fmla="*/ 74 w 95"/>
                <a:gd name="T5" fmla="*/ 47 h 52"/>
                <a:gd name="T6" fmla="*/ 74 w 95"/>
                <a:gd name="T7" fmla="*/ 47 h 52"/>
                <a:gd name="T8" fmla="*/ 81 w 95"/>
                <a:gd name="T9" fmla="*/ 48 h 52"/>
                <a:gd name="T10" fmla="*/ 81 w 95"/>
                <a:gd name="T11" fmla="*/ 48 h 52"/>
                <a:gd name="T12" fmla="*/ 89 w 95"/>
                <a:gd name="T13" fmla="*/ 46 h 52"/>
                <a:gd name="T14" fmla="*/ 89 w 95"/>
                <a:gd name="T15" fmla="*/ 46 h 52"/>
                <a:gd name="T16" fmla="*/ 91 w 95"/>
                <a:gd name="T17" fmla="*/ 40 h 52"/>
                <a:gd name="T18" fmla="*/ 91 w 95"/>
                <a:gd name="T19" fmla="*/ 40 h 52"/>
                <a:gd name="T20" fmla="*/ 78 w 95"/>
                <a:gd name="T21" fmla="*/ 7 h 52"/>
                <a:gd name="T22" fmla="*/ 78 w 95"/>
                <a:gd name="T23" fmla="*/ 7 h 52"/>
                <a:gd name="T24" fmla="*/ 42 w 95"/>
                <a:gd name="T25" fmla="*/ 4 h 52"/>
                <a:gd name="T26" fmla="*/ 42 w 95"/>
                <a:gd name="T27" fmla="*/ 4 h 52"/>
                <a:gd name="T28" fmla="*/ 0 w 95"/>
                <a:gd name="T29" fmla="*/ 5 h 52"/>
                <a:gd name="T30" fmla="*/ 0 w 95"/>
                <a:gd name="T31" fmla="*/ 5 h 52"/>
                <a:gd name="T32" fmla="*/ 0 w 95"/>
                <a:gd name="T33" fmla="*/ 1 h 52"/>
                <a:gd name="T34" fmla="*/ 42 w 95"/>
                <a:gd name="T35" fmla="*/ 0 h 52"/>
                <a:gd name="T36" fmla="*/ 42 w 95"/>
                <a:gd name="T37" fmla="*/ 0 h 52"/>
                <a:gd name="T38" fmla="*/ 80 w 95"/>
                <a:gd name="T39" fmla="*/ 4 h 52"/>
                <a:gd name="T40" fmla="*/ 80 w 95"/>
                <a:gd name="T41" fmla="*/ 4 h 52"/>
                <a:gd name="T42" fmla="*/ 95 w 95"/>
                <a:gd name="T43" fmla="*/ 40 h 52"/>
                <a:gd name="T44" fmla="*/ 95 w 95"/>
                <a:gd name="T45" fmla="*/ 40 h 52"/>
                <a:gd name="T46" fmla="*/ 91 w 95"/>
                <a:gd name="T47" fmla="*/ 50 h 52"/>
                <a:gd name="T48" fmla="*/ 91 w 95"/>
                <a:gd name="T49" fmla="*/ 50 h 52"/>
                <a:gd name="T50" fmla="*/ 81 w 95"/>
                <a:gd name="T51" fmla="*/ 52 h 52"/>
                <a:gd name="T52" fmla="*/ 81 w 95"/>
                <a:gd name="T53" fmla="*/ 52 h 52"/>
                <a:gd name="T54" fmla="*/ 69 w 95"/>
                <a:gd name="T55" fmla="*/ 50 h 52"/>
                <a:gd name="T56" fmla="*/ 0 w 95"/>
                <a:gd name="T57" fmla="*/ 5 h 52"/>
                <a:gd name="T58" fmla="*/ 0 w 95"/>
                <a:gd name="T59" fmla="*/ 5 h 52"/>
                <a:gd name="T60" fmla="*/ 0 w 95"/>
                <a:gd name="T61" fmla="*/ 5 h 52"/>
                <a:gd name="T62" fmla="*/ 0 w 95"/>
                <a:gd name="T63" fmla="*/ 5 h 52"/>
                <a:gd name="T64" fmla="*/ 0 w 95"/>
                <a:gd name="T65" fmla="*/ 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5" h="52">
                  <a:moveTo>
                    <a:pt x="69" y="50"/>
                  </a:moveTo>
                  <a:cubicBezTo>
                    <a:pt x="70" y="46"/>
                    <a:pt x="70" y="46"/>
                    <a:pt x="70" y="46"/>
                  </a:cubicBezTo>
                  <a:cubicBezTo>
                    <a:pt x="70" y="46"/>
                    <a:pt x="72" y="47"/>
                    <a:pt x="74" y="47"/>
                  </a:cubicBezTo>
                  <a:cubicBezTo>
                    <a:pt x="74" y="47"/>
                    <a:pt x="74" y="47"/>
                    <a:pt x="74" y="47"/>
                  </a:cubicBezTo>
                  <a:cubicBezTo>
                    <a:pt x="76" y="47"/>
                    <a:pt x="78" y="48"/>
                    <a:pt x="81" y="48"/>
                  </a:cubicBezTo>
                  <a:cubicBezTo>
                    <a:pt x="81" y="48"/>
                    <a:pt x="81" y="48"/>
                    <a:pt x="81" y="48"/>
                  </a:cubicBezTo>
                  <a:cubicBezTo>
                    <a:pt x="84" y="48"/>
                    <a:pt x="87" y="47"/>
                    <a:pt x="89" y="46"/>
                  </a:cubicBezTo>
                  <a:cubicBezTo>
                    <a:pt x="89" y="46"/>
                    <a:pt x="89" y="46"/>
                    <a:pt x="89" y="46"/>
                  </a:cubicBezTo>
                  <a:cubicBezTo>
                    <a:pt x="90" y="46"/>
                    <a:pt x="91" y="44"/>
                    <a:pt x="91" y="40"/>
                  </a:cubicBezTo>
                  <a:cubicBezTo>
                    <a:pt x="91" y="40"/>
                    <a:pt x="91" y="40"/>
                    <a:pt x="91" y="40"/>
                  </a:cubicBezTo>
                  <a:cubicBezTo>
                    <a:pt x="91" y="29"/>
                    <a:pt x="84" y="11"/>
                    <a:pt x="78" y="7"/>
                  </a:cubicBezTo>
                  <a:cubicBezTo>
                    <a:pt x="78" y="7"/>
                    <a:pt x="78" y="7"/>
                    <a:pt x="78" y="7"/>
                  </a:cubicBezTo>
                  <a:cubicBezTo>
                    <a:pt x="75" y="5"/>
                    <a:pt x="58" y="4"/>
                    <a:pt x="42" y="4"/>
                  </a:cubicBezTo>
                  <a:cubicBezTo>
                    <a:pt x="42" y="4"/>
                    <a:pt x="42" y="4"/>
                    <a:pt x="42" y="4"/>
                  </a:cubicBezTo>
                  <a:cubicBezTo>
                    <a:pt x="22" y="4"/>
                    <a:pt x="0" y="5"/>
                    <a:pt x="0" y="5"/>
                  </a:cubicBezTo>
                  <a:cubicBezTo>
                    <a:pt x="0" y="5"/>
                    <a:pt x="0" y="5"/>
                    <a:pt x="0" y="5"/>
                  </a:cubicBezTo>
                  <a:cubicBezTo>
                    <a:pt x="0" y="1"/>
                    <a:pt x="0" y="1"/>
                    <a:pt x="0" y="1"/>
                  </a:cubicBezTo>
                  <a:cubicBezTo>
                    <a:pt x="0" y="1"/>
                    <a:pt x="21" y="0"/>
                    <a:pt x="42" y="0"/>
                  </a:cubicBezTo>
                  <a:cubicBezTo>
                    <a:pt x="42" y="0"/>
                    <a:pt x="42" y="0"/>
                    <a:pt x="42" y="0"/>
                  </a:cubicBezTo>
                  <a:cubicBezTo>
                    <a:pt x="59" y="0"/>
                    <a:pt x="74" y="1"/>
                    <a:pt x="80" y="4"/>
                  </a:cubicBezTo>
                  <a:cubicBezTo>
                    <a:pt x="80" y="4"/>
                    <a:pt x="80" y="4"/>
                    <a:pt x="80" y="4"/>
                  </a:cubicBezTo>
                  <a:cubicBezTo>
                    <a:pt x="89" y="10"/>
                    <a:pt x="95" y="28"/>
                    <a:pt x="95" y="40"/>
                  </a:cubicBezTo>
                  <a:cubicBezTo>
                    <a:pt x="95" y="40"/>
                    <a:pt x="95" y="40"/>
                    <a:pt x="95" y="40"/>
                  </a:cubicBezTo>
                  <a:cubicBezTo>
                    <a:pt x="95" y="44"/>
                    <a:pt x="94" y="48"/>
                    <a:pt x="91" y="50"/>
                  </a:cubicBezTo>
                  <a:cubicBezTo>
                    <a:pt x="91" y="50"/>
                    <a:pt x="91" y="50"/>
                    <a:pt x="91" y="50"/>
                  </a:cubicBezTo>
                  <a:cubicBezTo>
                    <a:pt x="88" y="51"/>
                    <a:pt x="84" y="52"/>
                    <a:pt x="81" y="52"/>
                  </a:cubicBezTo>
                  <a:cubicBezTo>
                    <a:pt x="81" y="52"/>
                    <a:pt x="81" y="52"/>
                    <a:pt x="81" y="52"/>
                  </a:cubicBezTo>
                  <a:cubicBezTo>
                    <a:pt x="75" y="52"/>
                    <a:pt x="69" y="50"/>
                    <a:pt x="69" y="50"/>
                  </a:cubicBezTo>
                  <a:close/>
                  <a:moveTo>
                    <a:pt x="0" y="5"/>
                  </a:moveTo>
                  <a:cubicBezTo>
                    <a:pt x="0" y="5"/>
                    <a:pt x="0" y="5"/>
                    <a:pt x="0" y="5"/>
                  </a:cubicBezTo>
                  <a:cubicBezTo>
                    <a:pt x="0" y="5"/>
                    <a:pt x="0" y="5"/>
                    <a:pt x="0" y="5"/>
                  </a:cubicBezTo>
                  <a:cubicBezTo>
                    <a:pt x="0" y="5"/>
                    <a:pt x="0" y="5"/>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286"/>
            <p:cNvSpPr>
              <a:spLocks noEditPoints="1"/>
            </p:cNvSpPr>
            <p:nvPr/>
          </p:nvSpPr>
          <p:spPr bwMode="auto">
            <a:xfrm>
              <a:off x="2336" y="1472"/>
              <a:ext cx="252" cy="141"/>
            </a:xfrm>
            <a:custGeom>
              <a:avLst/>
              <a:gdLst>
                <a:gd name="T0" fmla="*/ 70 w 100"/>
                <a:gd name="T1" fmla="*/ 52 h 56"/>
                <a:gd name="T2" fmla="*/ 72 w 100"/>
                <a:gd name="T3" fmla="*/ 47 h 56"/>
                <a:gd name="T4" fmla="*/ 74 w 100"/>
                <a:gd name="T5" fmla="*/ 46 h 56"/>
                <a:gd name="T6" fmla="*/ 74 w 100"/>
                <a:gd name="T7" fmla="*/ 46 h 56"/>
                <a:gd name="T8" fmla="*/ 77 w 100"/>
                <a:gd name="T9" fmla="*/ 47 h 56"/>
                <a:gd name="T10" fmla="*/ 84 w 100"/>
                <a:gd name="T11" fmla="*/ 48 h 56"/>
                <a:gd name="T12" fmla="*/ 91 w 100"/>
                <a:gd name="T13" fmla="*/ 47 h 56"/>
                <a:gd name="T14" fmla="*/ 92 w 100"/>
                <a:gd name="T15" fmla="*/ 42 h 56"/>
                <a:gd name="T16" fmla="*/ 92 w 100"/>
                <a:gd name="T17" fmla="*/ 42 h 56"/>
                <a:gd name="T18" fmla="*/ 80 w 100"/>
                <a:gd name="T19" fmla="*/ 11 h 56"/>
                <a:gd name="T20" fmla="*/ 68 w 100"/>
                <a:gd name="T21" fmla="*/ 9 h 56"/>
                <a:gd name="T22" fmla="*/ 45 w 100"/>
                <a:gd name="T23" fmla="*/ 8 h 56"/>
                <a:gd name="T24" fmla="*/ 3 w 100"/>
                <a:gd name="T25" fmla="*/ 9 h 56"/>
                <a:gd name="T26" fmla="*/ 3 w 100"/>
                <a:gd name="T27" fmla="*/ 1 h 56"/>
                <a:gd name="T28" fmla="*/ 3 w 100"/>
                <a:gd name="T29" fmla="*/ 1 h 56"/>
                <a:gd name="T30" fmla="*/ 6 w 100"/>
                <a:gd name="T31" fmla="*/ 1 h 56"/>
                <a:gd name="T32" fmla="*/ 45 w 100"/>
                <a:gd name="T33" fmla="*/ 0 h 56"/>
                <a:gd name="T34" fmla="*/ 84 w 100"/>
                <a:gd name="T35" fmla="*/ 4 h 56"/>
                <a:gd name="T36" fmla="*/ 94 w 100"/>
                <a:gd name="T37" fmla="*/ 54 h 56"/>
                <a:gd name="T38" fmla="*/ 84 w 100"/>
                <a:gd name="T39" fmla="*/ 56 h 56"/>
                <a:gd name="T40" fmla="*/ 72 w 100"/>
                <a:gd name="T41" fmla="*/ 52 h 56"/>
                <a:gd name="T42" fmla="*/ 72 w 100"/>
                <a:gd name="T43" fmla="*/ 54 h 56"/>
                <a:gd name="T44" fmla="*/ 84 w 100"/>
                <a:gd name="T45" fmla="*/ 52 h 56"/>
                <a:gd name="T46" fmla="*/ 84 w 100"/>
                <a:gd name="T47" fmla="*/ 52 h 56"/>
                <a:gd name="T48" fmla="*/ 93 w 100"/>
                <a:gd name="T49" fmla="*/ 50 h 56"/>
                <a:gd name="T50" fmla="*/ 93 w 100"/>
                <a:gd name="T51" fmla="*/ 50 h 56"/>
                <a:gd name="T52" fmla="*/ 76 w 100"/>
                <a:gd name="T53" fmla="*/ 51 h 56"/>
                <a:gd name="T54" fmla="*/ 75 w 100"/>
                <a:gd name="T55" fmla="*/ 51 h 56"/>
                <a:gd name="T56" fmla="*/ 73 w 100"/>
                <a:gd name="T57" fmla="*/ 50 h 56"/>
                <a:gd name="T58" fmla="*/ 73 w 100"/>
                <a:gd name="T59" fmla="*/ 50 h 56"/>
                <a:gd name="T60" fmla="*/ 73 w 100"/>
                <a:gd name="T61" fmla="*/ 50 h 56"/>
                <a:gd name="T62" fmla="*/ 73 w 100"/>
                <a:gd name="T63" fmla="*/ 50 h 56"/>
                <a:gd name="T64" fmla="*/ 93 w 100"/>
                <a:gd name="T65" fmla="*/ 50 h 56"/>
                <a:gd name="T66" fmla="*/ 93 w 100"/>
                <a:gd name="T67" fmla="*/ 50 h 56"/>
                <a:gd name="T68" fmla="*/ 71 w 100"/>
                <a:gd name="T69" fmla="*/ 49 h 56"/>
                <a:gd name="T70" fmla="*/ 95 w 100"/>
                <a:gd name="T71" fmla="*/ 47 h 56"/>
                <a:gd name="T72" fmla="*/ 96 w 100"/>
                <a:gd name="T73" fmla="*/ 45 h 56"/>
                <a:gd name="T74" fmla="*/ 96 w 100"/>
                <a:gd name="T75" fmla="*/ 40 h 56"/>
                <a:gd name="T76" fmla="*/ 82 w 100"/>
                <a:gd name="T77" fmla="*/ 8 h 56"/>
                <a:gd name="T78" fmla="*/ 3 w 100"/>
                <a:gd name="T79" fmla="*/ 9 h 56"/>
                <a:gd name="T80" fmla="*/ 69 w 100"/>
                <a:gd name="T81" fmla="*/ 5 h 56"/>
                <a:gd name="T82" fmla="*/ 63 w 100"/>
                <a:gd name="T83" fmla="*/ 5 h 56"/>
                <a:gd name="T84" fmla="*/ 5 w 100"/>
                <a:gd name="T85" fmla="*/ 5 h 56"/>
                <a:gd name="T86" fmla="*/ 5 w 100"/>
                <a:gd name="T87" fmla="*/ 5 h 56"/>
                <a:gd name="T88" fmla="*/ 8 w 100"/>
                <a:gd name="T89" fmla="*/ 5 h 56"/>
                <a:gd name="T90" fmla="*/ 8 w 100"/>
                <a:gd name="T91" fmla="*/ 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0" h="56">
                  <a:moveTo>
                    <a:pt x="72" y="54"/>
                  </a:moveTo>
                  <a:cubicBezTo>
                    <a:pt x="70" y="54"/>
                    <a:pt x="70" y="54"/>
                    <a:pt x="70" y="54"/>
                  </a:cubicBezTo>
                  <a:cubicBezTo>
                    <a:pt x="70" y="52"/>
                    <a:pt x="70" y="52"/>
                    <a:pt x="70" y="52"/>
                  </a:cubicBezTo>
                  <a:cubicBezTo>
                    <a:pt x="71" y="48"/>
                    <a:pt x="71" y="48"/>
                    <a:pt x="71" y="48"/>
                  </a:cubicBezTo>
                  <a:cubicBezTo>
                    <a:pt x="71" y="48"/>
                    <a:pt x="72" y="47"/>
                    <a:pt x="72" y="47"/>
                  </a:cubicBezTo>
                  <a:cubicBezTo>
                    <a:pt x="72" y="47"/>
                    <a:pt x="72" y="47"/>
                    <a:pt x="72" y="47"/>
                  </a:cubicBezTo>
                  <a:cubicBezTo>
                    <a:pt x="72" y="47"/>
                    <a:pt x="73" y="46"/>
                    <a:pt x="73" y="46"/>
                  </a:cubicBezTo>
                  <a:cubicBezTo>
                    <a:pt x="73" y="46"/>
                    <a:pt x="73" y="46"/>
                    <a:pt x="73" y="46"/>
                  </a:cubicBezTo>
                  <a:cubicBezTo>
                    <a:pt x="73" y="46"/>
                    <a:pt x="74" y="46"/>
                    <a:pt x="74" y="46"/>
                  </a:cubicBezTo>
                  <a:cubicBezTo>
                    <a:pt x="74" y="46"/>
                    <a:pt x="74" y="46"/>
                    <a:pt x="74" y="46"/>
                  </a:cubicBezTo>
                  <a:cubicBezTo>
                    <a:pt x="74" y="46"/>
                    <a:pt x="74" y="46"/>
                    <a:pt x="74" y="46"/>
                  </a:cubicBezTo>
                  <a:cubicBezTo>
                    <a:pt x="74" y="46"/>
                    <a:pt x="74" y="46"/>
                    <a:pt x="74" y="46"/>
                  </a:cubicBezTo>
                  <a:cubicBezTo>
                    <a:pt x="74" y="47"/>
                    <a:pt x="74" y="47"/>
                    <a:pt x="75" y="47"/>
                  </a:cubicBezTo>
                  <a:cubicBezTo>
                    <a:pt x="75" y="47"/>
                    <a:pt x="75" y="47"/>
                    <a:pt x="75" y="47"/>
                  </a:cubicBezTo>
                  <a:cubicBezTo>
                    <a:pt x="75" y="47"/>
                    <a:pt x="76" y="47"/>
                    <a:pt x="77" y="47"/>
                  </a:cubicBezTo>
                  <a:cubicBezTo>
                    <a:pt x="77" y="47"/>
                    <a:pt x="77" y="47"/>
                    <a:pt x="77" y="47"/>
                  </a:cubicBezTo>
                  <a:cubicBezTo>
                    <a:pt x="79" y="47"/>
                    <a:pt x="82" y="48"/>
                    <a:pt x="84" y="48"/>
                  </a:cubicBezTo>
                  <a:cubicBezTo>
                    <a:pt x="84" y="48"/>
                    <a:pt x="84" y="48"/>
                    <a:pt x="84" y="48"/>
                  </a:cubicBezTo>
                  <a:cubicBezTo>
                    <a:pt x="84" y="48"/>
                    <a:pt x="84" y="48"/>
                    <a:pt x="84" y="48"/>
                  </a:cubicBezTo>
                  <a:cubicBezTo>
                    <a:pt x="87" y="48"/>
                    <a:pt x="89" y="47"/>
                    <a:pt x="91" y="47"/>
                  </a:cubicBezTo>
                  <a:cubicBezTo>
                    <a:pt x="91" y="47"/>
                    <a:pt x="91" y="47"/>
                    <a:pt x="91" y="47"/>
                  </a:cubicBezTo>
                  <a:cubicBezTo>
                    <a:pt x="91" y="47"/>
                    <a:pt x="91" y="46"/>
                    <a:pt x="91" y="46"/>
                  </a:cubicBezTo>
                  <a:cubicBezTo>
                    <a:pt x="91" y="46"/>
                    <a:pt x="91" y="46"/>
                    <a:pt x="91" y="46"/>
                  </a:cubicBezTo>
                  <a:cubicBezTo>
                    <a:pt x="92" y="45"/>
                    <a:pt x="92" y="44"/>
                    <a:pt x="92" y="42"/>
                  </a:cubicBezTo>
                  <a:cubicBezTo>
                    <a:pt x="92" y="42"/>
                    <a:pt x="92" y="42"/>
                    <a:pt x="92" y="42"/>
                  </a:cubicBezTo>
                  <a:cubicBezTo>
                    <a:pt x="92" y="42"/>
                    <a:pt x="92" y="42"/>
                    <a:pt x="92" y="42"/>
                  </a:cubicBezTo>
                  <a:cubicBezTo>
                    <a:pt x="92" y="42"/>
                    <a:pt x="92" y="42"/>
                    <a:pt x="92" y="42"/>
                  </a:cubicBezTo>
                  <a:cubicBezTo>
                    <a:pt x="92" y="42"/>
                    <a:pt x="92" y="42"/>
                    <a:pt x="92" y="41"/>
                  </a:cubicBezTo>
                  <a:cubicBezTo>
                    <a:pt x="92" y="41"/>
                    <a:pt x="92" y="41"/>
                    <a:pt x="92" y="41"/>
                  </a:cubicBezTo>
                  <a:cubicBezTo>
                    <a:pt x="92" y="32"/>
                    <a:pt x="85" y="13"/>
                    <a:pt x="80" y="11"/>
                  </a:cubicBezTo>
                  <a:cubicBezTo>
                    <a:pt x="80" y="11"/>
                    <a:pt x="80" y="11"/>
                    <a:pt x="80" y="11"/>
                  </a:cubicBezTo>
                  <a:cubicBezTo>
                    <a:pt x="79" y="11"/>
                    <a:pt x="74" y="9"/>
                    <a:pt x="68" y="9"/>
                  </a:cubicBezTo>
                  <a:cubicBezTo>
                    <a:pt x="68" y="9"/>
                    <a:pt x="68" y="9"/>
                    <a:pt x="68" y="9"/>
                  </a:cubicBezTo>
                  <a:cubicBezTo>
                    <a:pt x="62" y="8"/>
                    <a:pt x="55" y="8"/>
                    <a:pt x="47" y="8"/>
                  </a:cubicBezTo>
                  <a:cubicBezTo>
                    <a:pt x="47" y="8"/>
                    <a:pt x="47" y="8"/>
                    <a:pt x="47" y="8"/>
                  </a:cubicBezTo>
                  <a:cubicBezTo>
                    <a:pt x="46" y="8"/>
                    <a:pt x="46" y="8"/>
                    <a:pt x="45" y="8"/>
                  </a:cubicBezTo>
                  <a:cubicBezTo>
                    <a:pt x="45" y="8"/>
                    <a:pt x="45" y="8"/>
                    <a:pt x="45" y="8"/>
                  </a:cubicBezTo>
                  <a:cubicBezTo>
                    <a:pt x="25" y="8"/>
                    <a:pt x="3" y="9"/>
                    <a:pt x="3" y="9"/>
                  </a:cubicBezTo>
                  <a:cubicBezTo>
                    <a:pt x="3" y="9"/>
                    <a:pt x="3" y="9"/>
                    <a:pt x="3" y="9"/>
                  </a:cubicBezTo>
                  <a:cubicBezTo>
                    <a:pt x="1" y="10"/>
                    <a:pt x="1" y="10"/>
                    <a:pt x="1" y="10"/>
                  </a:cubicBezTo>
                  <a:cubicBezTo>
                    <a:pt x="0" y="1"/>
                    <a:pt x="0" y="1"/>
                    <a:pt x="0" y="1"/>
                  </a:cubicBezTo>
                  <a:cubicBezTo>
                    <a:pt x="3" y="1"/>
                    <a:pt x="3" y="1"/>
                    <a:pt x="3" y="1"/>
                  </a:cubicBezTo>
                  <a:cubicBezTo>
                    <a:pt x="3" y="1"/>
                    <a:pt x="3" y="1"/>
                    <a:pt x="3" y="1"/>
                  </a:cubicBezTo>
                  <a:cubicBezTo>
                    <a:pt x="3" y="1"/>
                    <a:pt x="3" y="1"/>
                    <a:pt x="3" y="1"/>
                  </a:cubicBezTo>
                  <a:cubicBezTo>
                    <a:pt x="3" y="1"/>
                    <a:pt x="3" y="1"/>
                    <a:pt x="3" y="1"/>
                  </a:cubicBezTo>
                  <a:cubicBezTo>
                    <a:pt x="3" y="1"/>
                    <a:pt x="3" y="1"/>
                    <a:pt x="3" y="1"/>
                  </a:cubicBezTo>
                  <a:cubicBezTo>
                    <a:pt x="4" y="1"/>
                    <a:pt x="5" y="1"/>
                    <a:pt x="6" y="1"/>
                  </a:cubicBezTo>
                  <a:cubicBezTo>
                    <a:pt x="6" y="1"/>
                    <a:pt x="6" y="1"/>
                    <a:pt x="6" y="1"/>
                  </a:cubicBezTo>
                  <a:cubicBezTo>
                    <a:pt x="9" y="1"/>
                    <a:pt x="12" y="1"/>
                    <a:pt x="16" y="1"/>
                  </a:cubicBezTo>
                  <a:cubicBezTo>
                    <a:pt x="16" y="1"/>
                    <a:pt x="16" y="1"/>
                    <a:pt x="16" y="1"/>
                  </a:cubicBezTo>
                  <a:cubicBezTo>
                    <a:pt x="24" y="1"/>
                    <a:pt x="35" y="0"/>
                    <a:pt x="45" y="0"/>
                  </a:cubicBezTo>
                  <a:cubicBezTo>
                    <a:pt x="45" y="0"/>
                    <a:pt x="45" y="0"/>
                    <a:pt x="45" y="0"/>
                  </a:cubicBezTo>
                  <a:cubicBezTo>
                    <a:pt x="62" y="0"/>
                    <a:pt x="77" y="1"/>
                    <a:pt x="84" y="4"/>
                  </a:cubicBezTo>
                  <a:cubicBezTo>
                    <a:pt x="84" y="4"/>
                    <a:pt x="84" y="4"/>
                    <a:pt x="84" y="4"/>
                  </a:cubicBezTo>
                  <a:cubicBezTo>
                    <a:pt x="94" y="11"/>
                    <a:pt x="99" y="29"/>
                    <a:pt x="100" y="42"/>
                  </a:cubicBezTo>
                  <a:cubicBezTo>
                    <a:pt x="100" y="42"/>
                    <a:pt x="100" y="42"/>
                    <a:pt x="100" y="42"/>
                  </a:cubicBezTo>
                  <a:cubicBezTo>
                    <a:pt x="100" y="46"/>
                    <a:pt x="99" y="51"/>
                    <a:pt x="94" y="54"/>
                  </a:cubicBezTo>
                  <a:cubicBezTo>
                    <a:pt x="94" y="54"/>
                    <a:pt x="94" y="54"/>
                    <a:pt x="94" y="54"/>
                  </a:cubicBezTo>
                  <a:cubicBezTo>
                    <a:pt x="91" y="55"/>
                    <a:pt x="87" y="56"/>
                    <a:pt x="84" y="56"/>
                  </a:cubicBezTo>
                  <a:cubicBezTo>
                    <a:pt x="84" y="56"/>
                    <a:pt x="84" y="56"/>
                    <a:pt x="84" y="56"/>
                  </a:cubicBezTo>
                  <a:cubicBezTo>
                    <a:pt x="78" y="56"/>
                    <a:pt x="73" y="54"/>
                    <a:pt x="72" y="54"/>
                  </a:cubicBezTo>
                  <a:close/>
                  <a:moveTo>
                    <a:pt x="72" y="54"/>
                  </a:moveTo>
                  <a:cubicBezTo>
                    <a:pt x="72" y="52"/>
                    <a:pt x="72" y="52"/>
                    <a:pt x="72" y="52"/>
                  </a:cubicBezTo>
                  <a:cubicBezTo>
                    <a:pt x="74" y="53"/>
                    <a:pt x="74" y="53"/>
                    <a:pt x="74" y="53"/>
                  </a:cubicBezTo>
                  <a:cubicBezTo>
                    <a:pt x="72" y="52"/>
                    <a:pt x="72" y="52"/>
                    <a:pt x="72" y="52"/>
                  </a:cubicBezTo>
                  <a:cubicBezTo>
                    <a:pt x="72" y="54"/>
                    <a:pt x="72" y="54"/>
                    <a:pt x="72" y="54"/>
                  </a:cubicBezTo>
                  <a:close/>
                  <a:moveTo>
                    <a:pt x="84" y="52"/>
                  </a:moveTo>
                  <a:cubicBezTo>
                    <a:pt x="84" y="52"/>
                    <a:pt x="84" y="52"/>
                    <a:pt x="84" y="52"/>
                  </a:cubicBezTo>
                  <a:cubicBezTo>
                    <a:pt x="84" y="52"/>
                    <a:pt x="84" y="52"/>
                    <a:pt x="84" y="52"/>
                  </a:cubicBezTo>
                  <a:cubicBezTo>
                    <a:pt x="84" y="52"/>
                    <a:pt x="84" y="52"/>
                    <a:pt x="84" y="52"/>
                  </a:cubicBezTo>
                  <a:cubicBezTo>
                    <a:pt x="84" y="52"/>
                    <a:pt x="84" y="52"/>
                    <a:pt x="84" y="52"/>
                  </a:cubicBezTo>
                  <a:cubicBezTo>
                    <a:pt x="84" y="52"/>
                    <a:pt x="84" y="52"/>
                    <a:pt x="84" y="52"/>
                  </a:cubicBezTo>
                  <a:close/>
                  <a:moveTo>
                    <a:pt x="84" y="52"/>
                  </a:moveTo>
                  <a:cubicBezTo>
                    <a:pt x="84" y="52"/>
                    <a:pt x="84" y="52"/>
                    <a:pt x="84" y="52"/>
                  </a:cubicBezTo>
                  <a:cubicBezTo>
                    <a:pt x="87" y="52"/>
                    <a:pt x="90" y="51"/>
                    <a:pt x="93" y="50"/>
                  </a:cubicBezTo>
                  <a:cubicBezTo>
                    <a:pt x="93" y="50"/>
                    <a:pt x="93" y="50"/>
                    <a:pt x="93" y="50"/>
                  </a:cubicBezTo>
                  <a:cubicBezTo>
                    <a:pt x="93" y="50"/>
                    <a:pt x="93" y="50"/>
                    <a:pt x="93" y="50"/>
                  </a:cubicBezTo>
                  <a:cubicBezTo>
                    <a:pt x="93" y="50"/>
                    <a:pt x="93" y="50"/>
                    <a:pt x="93" y="50"/>
                  </a:cubicBezTo>
                  <a:cubicBezTo>
                    <a:pt x="90" y="51"/>
                    <a:pt x="87" y="52"/>
                    <a:pt x="84" y="52"/>
                  </a:cubicBezTo>
                  <a:close/>
                  <a:moveTo>
                    <a:pt x="80" y="52"/>
                  </a:moveTo>
                  <a:cubicBezTo>
                    <a:pt x="79" y="51"/>
                    <a:pt x="77" y="51"/>
                    <a:pt x="76" y="51"/>
                  </a:cubicBezTo>
                  <a:cubicBezTo>
                    <a:pt x="76" y="51"/>
                    <a:pt x="76" y="51"/>
                    <a:pt x="76" y="51"/>
                  </a:cubicBezTo>
                  <a:cubicBezTo>
                    <a:pt x="76" y="51"/>
                    <a:pt x="75" y="51"/>
                    <a:pt x="75" y="51"/>
                  </a:cubicBezTo>
                  <a:cubicBezTo>
                    <a:pt x="75" y="51"/>
                    <a:pt x="75" y="51"/>
                    <a:pt x="75" y="51"/>
                  </a:cubicBezTo>
                  <a:cubicBezTo>
                    <a:pt x="75" y="51"/>
                    <a:pt x="75" y="51"/>
                    <a:pt x="75" y="51"/>
                  </a:cubicBezTo>
                  <a:cubicBezTo>
                    <a:pt x="76" y="51"/>
                    <a:pt x="78" y="51"/>
                    <a:pt x="80" y="52"/>
                  </a:cubicBezTo>
                  <a:close/>
                  <a:moveTo>
                    <a:pt x="73" y="50"/>
                  </a:move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ubicBezTo>
                    <a:pt x="73" y="50"/>
                    <a:pt x="73" y="50"/>
                    <a:pt x="73" y="50"/>
                  </a:cubicBezTo>
                  <a:close/>
                  <a:moveTo>
                    <a:pt x="93" y="50"/>
                  </a:moveTo>
                  <a:cubicBezTo>
                    <a:pt x="93" y="50"/>
                    <a:pt x="93" y="50"/>
                    <a:pt x="93" y="50"/>
                  </a:cubicBezTo>
                  <a:cubicBezTo>
                    <a:pt x="93" y="50"/>
                    <a:pt x="93" y="50"/>
                    <a:pt x="93" y="50"/>
                  </a:cubicBezTo>
                  <a:cubicBezTo>
                    <a:pt x="93" y="50"/>
                    <a:pt x="93" y="50"/>
                    <a:pt x="93" y="50"/>
                  </a:cubicBezTo>
                  <a:cubicBezTo>
                    <a:pt x="93" y="50"/>
                    <a:pt x="93" y="50"/>
                    <a:pt x="93" y="50"/>
                  </a:cubicBezTo>
                  <a:cubicBezTo>
                    <a:pt x="93" y="50"/>
                    <a:pt x="93" y="50"/>
                    <a:pt x="93" y="50"/>
                  </a:cubicBezTo>
                  <a:close/>
                  <a:moveTo>
                    <a:pt x="72" y="50"/>
                  </a:moveTo>
                  <a:cubicBezTo>
                    <a:pt x="72" y="49"/>
                    <a:pt x="71" y="49"/>
                    <a:pt x="71" y="49"/>
                  </a:cubicBezTo>
                  <a:cubicBezTo>
                    <a:pt x="71" y="49"/>
                    <a:pt x="71" y="49"/>
                    <a:pt x="71" y="49"/>
                  </a:cubicBezTo>
                  <a:cubicBezTo>
                    <a:pt x="71" y="49"/>
                    <a:pt x="72" y="49"/>
                    <a:pt x="72" y="50"/>
                  </a:cubicBezTo>
                  <a:close/>
                  <a:moveTo>
                    <a:pt x="95" y="47"/>
                  </a:moveTo>
                  <a:cubicBezTo>
                    <a:pt x="95" y="48"/>
                    <a:pt x="95" y="48"/>
                    <a:pt x="94" y="49"/>
                  </a:cubicBezTo>
                  <a:cubicBezTo>
                    <a:pt x="94" y="49"/>
                    <a:pt x="94" y="49"/>
                    <a:pt x="94" y="49"/>
                  </a:cubicBezTo>
                  <a:cubicBezTo>
                    <a:pt x="95" y="48"/>
                    <a:pt x="95" y="47"/>
                    <a:pt x="96" y="45"/>
                  </a:cubicBezTo>
                  <a:cubicBezTo>
                    <a:pt x="96" y="45"/>
                    <a:pt x="96" y="45"/>
                    <a:pt x="96" y="45"/>
                  </a:cubicBezTo>
                  <a:cubicBezTo>
                    <a:pt x="95" y="46"/>
                    <a:pt x="95" y="47"/>
                    <a:pt x="95" y="47"/>
                  </a:cubicBezTo>
                  <a:close/>
                  <a:moveTo>
                    <a:pt x="96" y="40"/>
                  </a:moveTo>
                  <a:cubicBezTo>
                    <a:pt x="95" y="29"/>
                    <a:pt x="89" y="12"/>
                    <a:pt x="82" y="8"/>
                  </a:cubicBezTo>
                  <a:cubicBezTo>
                    <a:pt x="82" y="8"/>
                    <a:pt x="82" y="8"/>
                    <a:pt x="82" y="8"/>
                  </a:cubicBezTo>
                  <a:cubicBezTo>
                    <a:pt x="82" y="8"/>
                    <a:pt x="82" y="8"/>
                    <a:pt x="82" y="8"/>
                  </a:cubicBezTo>
                  <a:cubicBezTo>
                    <a:pt x="82" y="8"/>
                    <a:pt x="82" y="8"/>
                    <a:pt x="82" y="8"/>
                  </a:cubicBezTo>
                  <a:cubicBezTo>
                    <a:pt x="89" y="12"/>
                    <a:pt x="95" y="29"/>
                    <a:pt x="96" y="40"/>
                  </a:cubicBezTo>
                  <a:close/>
                  <a:moveTo>
                    <a:pt x="3" y="9"/>
                  </a:moveTo>
                  <a:cubicBezTo>
                    <a:pt x="3" y="7"/>
                    <a:pt x="3" y="7"/>
                    <a:pt x="3" y="7"/>
                  </a:cubicBezTo>
                  <a:cubicBezTo>
                    <a:pt x="3" y="9"/>
                    <a:pt x="3" y="9"/>
                    <a:pt x="3" y="9"/>
                  </a:cubicBezTo>
                  <a:close/>
                  <a:moveTo>
                    <a:pt x="69" y="5"/>
                  </a:moveTo>
                  <a:cubicBezTo>
                    <a:pt x="71" y="5"/>
                    <a:pt x="73" y="5"/>
                    <a:pt x="75" y="6"/>
                  </a:cubicBezTo>
                  <a:cubicBezTo>
                    <a:pt x="75" y="6"/>
                    <a:pt x="75" y="6"/>
                    <a:pt x="75" y="6"/>
                  </a:cubicBezTo>
                  <a:cubicBezTo>
                    <a:pt x="72" y="5"/>
                    <a:pt x="68" y="5"/>
                    <a:pt x="63" y="5"/>
                  </a:cubicBezTo>
                  <a:cubicBezTo>
                    <a:pt x="63" y="5"/>
                    <a:pt x="63" y="5"/>
                    <a:pt x="63" y="5"/>
                  </a:cubicBezTo>
                  <a:cubicBezTo>
                    <a:pt x="65" y="5"/>
                    <a:pt x="67" y="5"/>
                    <a:pt x="69" y="5"/>
                  </a:cubicBezTo>
                  <a:close/>
                  <a:moveTo>
                    <a:pt x="5" y="5"/>
                  </a:moveTo>
                  <a:cubicBezTo>
                    <a:pt x="6" y="5"/>
                    <a:pt x="7" y="5"/>
                    <a:pt x="8" y="5"/>
                  </a:cubicBezTo>
                  <a:cubicBezTo>
                    <a:pt x="8" y="5"/>
                    <a:pt x="8" y="5"/>
                    <a:pt x="8" y="5"/>
                  </a:cubicBezTo>
                  <a:cubicBezTo>
                    <a:pt x="7" y="5"/>
                    <a:pt x="6" y="5"/>
                    <a:pt x="5" y="5"/>
                  </a:cubicBezTo>
                  <a:cubicBezTo>
                    <a:pt x="5" y="5"/>
                    <a:pt x="5" y="5"/>
                    <a:pt x="5" y="5"/>
                  </a:cubicBezTo>
                  <a:cubicBezTo>
                    <a:pt x="5" y="5"/>
                    <a:pt x="5" y="5"/>
                    <a:pt x="5" y="5"/>
                  </a:cubicBezTo>
                  <a:close/>
                  <a:moveTo>
                    <a:pt x="8" y="5"/>
                  </a:moveTo>
                  <a:cubicBezTo>
                    <a:pt x="8" y="5"/>
                    <a:pt x="9" y="5"/>
                    <a:pt x="9" y="5"/>
                  </a:cubicBezTo>
                  <a:cubicBezTo>
                    <a:pt x="9" y="5"/>
                    <a:pt x="9" y="5"/>
                    <a:pt x="9" y="5"/>
                  </a:cubicBezTo>
                  <a:cubicBezTo>
                    <a:pt x="9" y="5"/>
                    <a:pt x="8" y="5"/>
                    <a:pt x="8"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287"/>
            <p:cNvSpPr/>
            <p:nvPr/>
          </p:nvSpPr>
          <p:spPr bwMode="auto">
            <a:xfrm>
              <a:off x="2523" y="1597"/>
              <a:ext cx="40" cy="18"/>
            </a:xfrm>
            <a:custGeom>
              <a:avLst/>
              <a:gdLst>
                <a:gd name="T0" fmla="*/ 0 w 40"/>
                <a:gd name="T1" fmla="*/ 11 h 18"/>
                <a:gd name="T2" fmla="*/ 38 w 40"/>
                <a:gd name="T3" fmla="*/ 0 h 18"/>
                <a:gd name="T4" fmla="*/ 40 w 40"/>
                <a:gd name="T5" fmla="*/ 11 h 18"/>
                <a:gd name="T6" fmla="*/ 2 w 40"/>
                <a:gd name="T7" fmla="*/ 18 h 18"/>
                <a:gd name="T8" fmla="*/ 0 w 40"/>
                <a:gd name="T9" fmla="*/ 11 h 18"/>
                <a:gd name="T10" fmla="*/ 0 w 40"/>
                <a:gd name="T11" fmla="*/ 11 h 18"/>
              </a:gdLst>
              <a:ahLst/>
              <a:cxnLst>
                <a:cxn ang="0">
                  <a:pos x="T0" y="T1"/>
                </a:cxn>
                <a:cxn ang="0">
                  <a:pos x="T2" y="T3"/>
                </a:cxn>
                <a:cxn ang="0">
                  <a:pos x="T4" y="T5"/>
                </a:cxn>
                <a:cxn ang="0">
                  <a:pos x="T6" y="T7"/>
                </a:cxn>
                <a:cxn ang="0">
                  <a:pos x="T8" y="T9"/>
                </a:cxn>
                <a:cxn ang="0">
                  <a:pos x="T10" y="T11"/>
                </a:cxn>
              </a:cxnLst>
              <a:rect l="0" t="0" r="r" b="b"/>
              <a:pathLst>
                <a:path w="40" h="18">
                  <a:moveTo>
                    <a:pt x="0" y="11"/>
                  </a:moveTo>
                  <a:lnTo>
                    <a:pt x="38" y="0"/>
                  </a:lnTo>
                  <a:lnTo>
                    <a:pt x="40" y="11"/>
                  </a:lnTo>
                  <a:lnTo>
                    <a:pt x="2" y="18"/>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288"/>
            <p:cNvSpPr>
              <a:spLocks noEditPoints="1"/>
            </p:cNvSpPr>
            <p:nvPr/>
          </p:nvSpPr>
          <p:spPr bwMode="auto">
            <a:xfrm>
              <a:off x="2518" y="1590"/>
              <a:ext cx="50" cy="33"/>
            </a:xfrm>
            <a:custGeom>
              <a:avLst/>
              <a:gdLst>
                <a:gd name="T0" fmla="*/ 2 w 50"/>
                <a:gd name="T1" fmla="*/ 28 h 33"/>
                <a:gd name="T2" fmla="*/ 0 w 50"/>
                <a:gd name="T3" fmla="*/ 18 h 33"/>
                <a:gd name="T4" fmla="*/ 5 w 50"/>
                <a:gd name="T5" fmla="*/ 18 h 33"/>
                <a:gd name="T6" fmla="*/ 7 w 50"/>
                <a:gd name="T7" fmla="*/ 20 h 33"/>
                <a:gd name="T8" fmla="*/ 5 w 50"/>
                <a:gd name="T9" fmla="*/ 18 h 33"/>
                <a:gd name="T10" fmla="*/ 0 w 50"/>
                <a:gd name="T11" fmla="*/ 18 h 33"/>
                <a:gd name="T12" fmla="*/ 0 w 50"/>
                <a:gd name="T13" fmla="*/ 12 h 33"/>
                <a:gd name="T14" fmla="*/ 45 w 50"/>
                <a:gd name="T15" fmla="*/ 0 h 33"/>
                <a:gd name="T16" fmla="*/ 50 w 50"/>
                <a:gd name="T17" fmla="*/ 20 h 33"/>
                <a:gd name="T18" fmla="*/ 5 w 50"/>
                <a:gd name="T19" fmla="*/ 33 h 33"/>
                <a:gd name="T20" fmla="*/ 2 w 50"/>
                <a:gd name="T21" fmla="*/ 28 h 33"/>
                <a:gd name="T22" fmla="*/ 2 w 50"/>
                <a:gd name="T23" fmla="*/ 28 h 33"/>
                <a:gd name="T24" fmla="*/ 12 w 50"/>
                <a:gd name="T25" fmla="*/ 20 h 33"/>
                <a:gd name="T26" fmla="*/ 37 w 50"/>
                <a:gd name="T27" fmla="*/ 12 h 33"/>
                <a:gd name="T28" fmla="*/ 37 w 50"/>
                <a:gd name="T29" fmla="*/ 12 h 33"/>
                <a:gd name="T30" fmla="*/ 12 w 50"/>
                <a:gd name="T31" fmla="*/ 20 h 33"/>
                <a:gd name="T32" fmla="*/ 12 w 50"/>
                <a:gd name="T33"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33">
                  <a:moveTo>
                    <a:pt x="2" y="28"/>
                  </a:moveTo>
                  <a:lnTo>
                    <a:pt x="0" y="18"/>
                  </a:lnTo>
                  <a:lnTo>
                    <a:pt x="5" y="18"/>
                  </a:lnTo>
                  <a:lnTo>
                    <a:pt x="7" y="20"/>
                  </a:lnTo>
                  <a:lnTo>
                    <a:pt x="5" y="18"/>
                  </a:lnTo>
                  <a:lnTo>
                    <a:pt x="0" y="18"/>
                  </a:lnTo>
                  <a:lnTo>
                    <a:pt x="0" y="12"/>
                  </a:lnTo>
                  <a:lnTo>
                    <a:pt x="45" y="0"/>
                  </a:lnTo>
                  <a:lnTo>
                    <a:pt x="50" y="20"/>
                  </a:lnTo>
                  <a:lnTo>
                    <a:pt x="5" y="33"/>
                  </a:lnTo>
                  <a:lnTo>
                    <a:pt x="2" y="28"/>
                  </a:lnTo>
                  <a:lnTo>
                    <a:pt x="2" y="28"/>
                  </a:lnTo>
                  <a:close/>
                  <a:moveTo>
                    <a:pt x="12" y="20"/>
                  </a:moveTo>
                  <a:lnTo>
                    <a:pt x="37" y="12"/>
                  </a:lnTo>
                  <a:lnTo>
                    <a:pt x="37" y="12"/>
                  </a:lnTo>
                  <a:lnTo>
                    <a:pt x="12" y="20"/>
                  </a:lnTo>
                  <a:lnTo>
                    <a:pt x="12"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289"/>
            <p:cNvSpPr/>
            <p:nvPr/>
          </p:nvSpPr>
          <p:spPr bwMode="auto">
            <a:xfrm>
              <a:off x="2548" y="1595"/>
              <a:ext cx="20" cy="20"/>
            </a:xfrm>
            <a:custGeom>
              <a:avLst/>
              <a:gdLst>
                <a:gd name="T0" fmla="*/ 0 w 20"/>
                <a:gd name="T1" fmla="*/ 13 h 20"/>
                <a:gd name="T2" fmla="*/ 15 w 20"/>
                <a:gd name="T3" fmla="*/ 0 h 20"/>
                <a:gd name="T4" fmla="*/ 20 w 20"/>
                <a:gd name="T5" fmla="*/ 7 h 20"/>
                <a:gd name="T6" fmla="*/ 7 w 20"/>
                <a:gd name="T7" fmla="*/ 20 h 20"/>
                <a:gd name="T8" fmla="*/ 0 w 20"/>
                <a:gd name="T9" fmla="*/ 13 h 20"/>
                <a:gd name="T10" fmla="*/ 0 w 20"/>
                <a:gd name="T11" fmla="*/ 13 h 20"/>
              </a:gdLst>
              <a:ahLst/>
              <a:cxnLst>
                <a:cxn ang="0">
                  <a:pos x="T0" y="T1"/>
                </a:cxn>
                <a:cxn ang="0">
                  <a:pos x="T2" y="T3"/>
                </a:cxn>
                <a:cxn ang="0">
                  <a:pos x="T4" y="T5"/>
                </a:cxn>
                <a:cxn ang="0">
                  <a:pos x="T6" y="T7"/>
                </a:cxn>
                <a:cxn ang="0">
                  <a:pos x="T8" y="T9"/>
                </a:cxn>
                <a:cxn ang="0">
                  <a:pos x="T10" y="T11"/>
                </a:cxn>
              </a:cxnLst>
              <a:rect l="0" t="0" r="r" b="b"/>
              <a:pathLst>
                <a:path w="20" h="20">
                  <a:moveTo>
                    <a:pt x="0" y="13"/>
                  </a:moveTo>
                  <a:lnTo>
                    <a:pt x="15" y="0"/>
                  </a:lnTo>
                  <a:lnTo>
                    <a:pt x="20" y="7"/>
                  </a:lnTo>
                  <a:lnTo>
                    <a:pt x="7" y="20"/>
                  </a:lnTo>
                  <a:lnTo>
                    <a:pt x="0" y="13"/>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290"/>
            <p:cNvSpPr/>
            <p:nvPr/>
          </p:nvSpPr>
          <p:spPr bwMode="auto">
            <a:xfrm>
              <a:off x="2540" y="1590"/>
              <a:ext cx="36" cy="33"/>
            </a:xfrm>
            <a:custGeom>
              <a:avLst/>
              <a:gdLst>
                <a:gd name="T0" fmla="*/ 5 w 36"/>
                <a:gd name="T1" fmla="*/ 20 h 33"/>
                <a:gd name="T2" fmla="*/ 8 w 36"/>
                <a:gd name="T3" fmla="*/ 18 h 33"/>
                <a:gd name="T4" fmla="*/ 10 w 36"/>
                <a:gd name="T5" fmla="*/ 20 h 33"/>
                <a:gd name="T6" fmla="*/ 8 w 36"/>
                <a:gd name="T7" fmla="*/ 18 h 33"/>
                <a:gd name="T8" fmla="*/ 5 w 36"/>
                <a:gd name="T9" fmla="*/ 20 h 33"/>
                <a:gd name="T10" fmla="*/ 0 w 36"/>
                <a:gd name="T11" fmla="*/ 18 h 33"/>
                <a:gd name="T12" fmla="*/ 23 w 36"/>
                <a:gd name="T13" fmla="*/ 0 h 33"/>
                <a:gd name="T14" fmla="*/ 36 w 36"/>
                <a:gd name="T15" fmla="*/ 15 h 33"/>
                <a:gd name="T16" fmla="*/ 13 w 36"/>
                <a:gd name="T17" fmla="*/ 33 h 33"/>
                <a:gd name="T18" fmla="*/ 5 w 36"/>
                <a:gd name="T19" fmla="*/ 20 h 33"/>
                <a:gd name="T20" fmla="*/ 5 w 36"/>
                <a:gd name="T2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33">
                  <a:moveTo>
                    <a:pt x="5" y="20"/>
                  </a:moveTo>
                  <a:lnTo>
                    <a:pt x="8" y="18"/>
                  </a:lnTo>
                  <a:lnTo>
                    <a:pt x="10" y="20"/>
                  </a:lnTo>
                  <a:lnTo>
                    <a:pt x="8" y="18"/>
                  </a:lnTo>
                  <a:lnTo>
                    <a:pt x="5" y="20"/>
                  </a:lnTo>
                  <a:lnTo>
                    <a:pt x="0" y="18"/>
                  </a:lnTo>
                  <a:lnTo>
                    <a:pt x="23" y="0"/>
                  </a:lnTo>
                  <a:lnTo>
                    <a:pt x="36" y="15"/>
                  </a:lnTo>
                  <a:lnTo>
                    <a:pt x="13" y="33"/>
                  </a:lnTo>
                  <a:lnTo>
                    <a:pt x="5" y="20"/>
                  </a:lnTo>
                  <a:lnTo>
                    <a:pt x="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91"/>
            <p:cNvSpPr/>
            <p:nvPr/>
          </p:nvSpPr>
          <p:spPr bwMode="auto">
            <a:xfrm>
              <a:off x="2002" y="1723"/>
              <a:ext cx="237" cy="204"/>
            </a:xfrm>
            <a:custGeom>
              <a:avLst/>
              <a:gdLst>
                <a:gd name="T0" fmla="*/ 0 w 94"/>
                <a:gd name="T1" fmla="*/ 77 h 81"/>
                <a:gd name="T2" fmla="*/ 24 w 94"/>
                <a:gd name="T3" fmla="*/ 77 h 81"/>
                <a:gd name="T4" fmla="*/ 28 w 94"/>
                <a:gd name="T5" fmla="*/ 45 h 81"/>
                <a:gd name="T6" fmla="*/ 28 w 94"/>
                <a:gd name="T7" fmla="*/ 45 h 81"/>
                <a:gd name="T8" fmla="*/ 38 w 94"/>
                <a:gd name="T9" fmla="*/ 4 h 81"/>
                <a:gd name="T10" fmla="*/ 38 w 94"/>
                <a:gd name="T11" fmla="*/ 4 h 81"/>
                <a:gd name="T12" fmla="*/ 50 w 94"/>
                <a:gd name="T13" fmla="*/ 0 h 81"/>
                <a:gd name="T14" fmla="*/ 50 w 94"/>
                <a:gd name="T15" fmla="*/ 0 h 81"/>
                <a:gd name="T16" fmla="*/ 94 w 94"/>
                <a:gd name="T17" fmla="*/ 10 h 81"/>
                <a:gd name="T18" fmla="*/ 94 w 94"/>
                <a:gd name="T19" fmla="*/ 10 h 81"/>
                <a:gd name="T20" fmla="*/ 94 w 94"/>
                <a:gd name="T21" fmla="*/ 10 h 81"/>
                <a:gd name="T22" fmla="*/ 92 w 94"/>
                <a:gd name="T23" fmla="*/ 13 h 81"/>
                <a:gd name="T24" fmla="*/ 77 w 94"/>
                <a:gd name="T25" fmla="*/ 9 h 81"/>
                <a:gd name="T26" fmla="*/ 77 w 94"/>
                <a:gd name="T27" fmla="*/ 9 h 81"/>
                <a:gd name="T28" fmla="*/ 50 w 94"/>
                <a:gd name="T29" fmla="*/ 4 h 81"/>
                <a:gd name="T30" fmla="*/ 50 w 94"/>
                <a:gd name="T31" fmla="*/ 4 h 81"/>
                <a:gd name="T32" fmla="*/ 42 w 94"/>
                <a:gd name="T33" fmla="*/ 7 h 81"/>
                <a:gd name="T34" fmla="*/ 42 w 94"/>
                <a:gd name="T35" fmla="*/ 7 h 81"/>
                <a:gd name="T36" fmla="*/ 32 w 94"/>
                <a:gd name="T37" fmla="*/ 46 h 81"/>
                <a:gd name="T38" fmla="*/ 32 w 94"/>
                <a:gd name="T39" fmla="*/ 46 h 81"/>
                <a:gd name="T40" fmla="*/ 27 w 94"/>
                <a:gd name="T41" fmla="*/ 79 h 81"/>
                <a:gd name="T42" fmla="*/ 27 w 94"/>
                <a:gd name="T43" fmla="*/ 79 h 81"/>
                <a:gd name="T44" fmla="*/ 27 w 94"/>
                <a:gd name="T45" fmla="*/ 81 h 81"/>
                <a:gd name="T46" fmla="*/ 0 w 94"/>
                <a:gd name="T47" fmla="*/ 81 h 81"/>
                <a:gd name="T48" fmla="*/ 0 w 94"/>
                <a:gd name="T49" fmla="*/ 7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81">
                  <a:moveTo>
                    <a:pt x="0" y="77"/>
                  </a:moveTo>
                  <a:cubicBezTo>
                    <a:pt x="24" y="77"/>
                    <a:pt x="24" y="77"/>
                    <a:pt x="24" y="77"/>
                  </a:cubicBezTo>
                  <a:cubicBezTo>
                    <a:pt x="24" y="73"/>
                    <a:pt x="26" y="59"/>
                    <a:pt x="28" y="45"/>
                  </a:cubicBezTo>
                  <a:cubicBezTo>
                    <a:pt x="28" y="45"/>
                    <a:pt x="28" y="45"/>
                    <a:pt x="28" y="45"/>
                  </a:cubicBezTo>
                  <a:cubicBezTo>
                    <a:pt x="31" y="28"/>
                    <a:pt x="35" y="10"/>
                    <a:pt x="38" y="4"/>
                  </a:cubicBezTo>
                  <a:cubicBezTo>
                    <a:pt x="38" y="4"/>
                    <a:pt x="38" y="4"/>
                    <a:pt x="38" y="4"/>
                  </a:cubicBezTo>
                  <a:cubicBezTo>
                    <a:pt x="41" y="1"/>
                    <a:pt x="45" y="1"/>
                    <a:pt x="50" y="0"/>
                  </a:cubicBezTo>
                  <a:cubicBezTo>
                    <a:pt x="50" y="0"/>
                    <a:pt x="50" y="0"/>
                    <a:pt x="50" y="0"/>
                  </a:cubicBezTo>
                  <a:cubicBezTo>
                    <a:pt x="66" y="1"/>
                    <a:pt x="93" y="10"/>
                    <a:pt x="94" y="10"/>
                  </a:cubicBezTo>
                  <a:cubicBezTo>
                    <a:pt x="94" y="10"/>
                    <a:pt x="94" y="10"/>
                    <a:pt x="94" y="10"/>
                  </a:cubicBezTo>
                  <a:cubicBezTo>
                    <a:pt x="94" y="10"/>
                    <a:pt x="94" y="10"/>
                    <a:pt x="94" y="10"/>
                  </a:cubicBezTo>
                  <a:cubicBezTo>
                    <a:pt x="92" y="13"/>
                    <a:pt x="92" y="13"/>
                    <a:pt x="92" y="13"/>
                  </a:cubicBezTo>
                  <a:cubicBezTo>
                    <a:pt x="92" y="13"/>
                    <a:pt x="85" y="11"/>
                    <a:pt x="77" y="9"/>
                  </a:cubicBezTo>
                  <a:cubicBezTo>
                    <a:pt x="77" y="9"/>
                    <a:pt x="77" y="9"/>
                    <a:pt x="77" y="9"/>
                  </a:cubicBezTo>
                  <a:cubicBezTo>
                    <a:pt x="68" y="7"/>
                    <a:pt x="57" y="4"/>
                    <a:pt x="50" y="4"/>
                  </a:cubicBezTo>
                  <a:cubicBezTo>
                    <a:pt x="50" y="4"/>
                    <a:pt x="50" y="4"/>
                    <a:pt x="50" y="4"/>
                  </a:cubicBezTo>
                  <a:cubicBezTo>
                    <a:pt x="45" y="4"/>
                    <a:pt x="42" y="5"/>
                    <a:pt x="42" y="7"/>
                  </a:cubicBezTo>
                  <a:cubicBezTo>
                    <a:pt x="42" y="7"/>
                    <a:pt x="42" y="7"/>
                    <a:pt x="42" y="7"/>
                  </a:cubicBezTo>
                  <a:cubicBezTo>
                    <a:pt x="39" y="10"/>
                    <a:pt x="35" y="29"/>
                    <a:pt x="32" y="46"/>
                  </a:cubicBezTo>
                  <a:cubicBezTo>
                    <a:pt x="32" y="46"/>
                    <a:pt x="32" y="46"/>
                    <a:pt x="32" y="46"/>
                  </a:cubicBezTo>
                  <a:cubicBezTo>
                    <a:pt x="29" y="63"/>
                    <a:pt x="27" y="79"/>
                    <a:pt x="27" y="79"/>
                  </a:cubicBezTo>
                  <a:cubicBezTo>
                    <a:pt x="27" y="79"/>
                    <a:pt x="27" y="79"/>
                    <a:pt x="27" y="79"/>
                  </a:cubicBezTo>
                  <a:cubicBezTo>
                    <a:pt x="27" y="81"/>
                    <a:pt x="27" y="81"/>
                    <a:pt x="27" y="81"/>
                  </a:cubicBezTo>
                  <a:cubicBezTo>
                    <a:pt x="0" y="81"/>
                    <a:pt x="0" y="81"/>
                    <a:pt x="0" y="81"/>
                  </a:cubicBezTo>
                  <a:cubicBezTo>
                    <a:pt x="0" y="77"/>
                    <a:pt x="0" y="77"/>
                    <a:pt x="0"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92"/>
            <p:cNvSpPr>
              <a:spLocks noEditPoints="1"/>
            </p:cNvSpPr>
            <p:nvPr/>
          </p:nvSpPr>
          <p:spPr bwMode="auto">
            <a:xfrm>
              <a:off x="1997" y="1718"/>
              <a:ext cx="248" cy="214"/>
            </a:xfrm>
            <a:custGeom>
              <a:avLst/>
              <a:gdLst>
                <a:gd name="T0" fmla="*/ 0 w 98"/>
                <a:gd name="T1" fmla="*/ 79 h 85"/>
                <a:gd name="T2" fmla="*/ 24 w 98"/>
                <a:gd name="T3" fmla="*/ 77 h 85"/>
                <a:gd name="T4" fmla="*/ 28 w 98"/>
                <a:gd name="T5" fmla="*/ 47 h 85"/>
                <a:gd name="T6" fmla="*/ 39 w 98"/>
                <a:gd name="T7" fmla="*/ 5 h 85"/>
                <a:gd name="T8" fmla="*/ 52 w 98"/>
                <a:gd name="T9" fmla="*/ 0 h 85"/>
                <a:gd name="T10" fmla="*/ 96 w 98"/>
                <a:gd name="T11" fmla="*/ 10 h 85"/>
                <a:gd name="T12" fmla="*/ 98 w 98"/>
                <a:gd name="T13" fmla="*/ 12 h 85"/>
                <a:gd name="T14" fmla="*/ 96 w 98"/>
                <a:gd name="T15" fmla="*/ 17 h 85"/>
                <a:gd name="T16" fmla="*/ 94 w 98"/>
                <a:gd name="T17" fmla="*/ 17 h 85"/>
                <a:gd name="T18" fmla="*/ 94 w 98"/>
                <a:gd name="T19" fmla="*/ 17 h 85"/>
                <a:gd name="T20" fmla="*/ 94 w 98"/>
                <a:gd name="T21" fmla="*/ 17 h 85"/>
                <a:gd name="T22" fmla="*/ 93 w 98"/>
                <a:gd name="T23" fmla="*/ 17 h 85"/>
                <a:gd name="T24" fmla="*/ 93 w 98"/>
                <a:gd name="T25" fmla="*/ 17 h 85"/>
                <a:gd name="T26" fmla="*/ 89 w 98"/>
                <a:gd name="T27" fmla="*/ 16 h 85"/>
                <a:gd name="T28" fmla="*/ 78 w 98"/>
                <a:gd name="T29" fmla="*/ 13 h 85"/>
                <a:gd name="T30" fmla="*/ 52 w 98"/>
                <a:gd name="T31" fmla="*/ 8 h 85"/>
                <a:gd name="T32" fmla="*/ 52 w 98"/>
                <a:gd name="T33" fmla="*/ 8 h 85"/>
                <a:gd name="T34" fmla="*/ 51 w 98"/>
                <a:gd name="T35" fmla="*/ 8 h 85"/>
                <a:gd name="T36" fmla="*/ 45 w 98"/>
                <a:gd name="T37" fmla="*/ 10 h 85"/>
                <a:gd name="T38" fmla="*/ 45 w 98"/>
                <a:gd name="T39" fmla="*/ 10 h 85"/>
                <a:gd name="T40" fmla="*/ 41 w 98"/>
                <a:gd name="T41" fmla="*/ 24 h 85"/>
                <a:gd name="T42" fmla="*/ 36 w 98"/>
                <a:gd name="T43" fmla="*/ 48 h 85"/>
                <a:gd name="T44" fmla="*/ 31 w 98"/>
                <a:gd name="T45" fmla="*/ 82 h 85"/>
                <a:gd name="T46" fmla="*/ 0 w 98"/>
                <a:gd name="T47" fmla="*/ 85 h 85"/>
                <a:gd name="T48" fmla="*/ 28 w 98"/>
                <a:gd name="T49" fmla="*/ 79 h 85"/>
                <a:gd name="T50" fmla="*/ 27 w 98"/>
                <a:gd name="T51" fmla="*/ 81 h 85"/>
                <a:gd name="T52" fmla="*/ 27 w 98"/>
                <a:gd name="T53" fmla="*/ 81 h 85"/>
                <a:gd name="T54" fmla="*/ 27 w 98"/>
                <a:gd name="T55" fmla="*/ 80 h 85"/>
                <a:gd name="T56" fmla="*/ 28 w 98"/>
                <a:gd name="T57" fmla="*/ 78 h 85"/>
                <a:gd name="T58" fmla="*/ 29 w 98"/>
                <a:gd name="T59" fmla="*/ 71 h 85"/>
                <a:gd name="T60" fmla="*/ 30 w 98"/>
                <a:gd name="T61" fmla="*/ 62 h 85"/>
                <a:gd name="T62" fmla="*/ 36 w 98"/>
                <a:gd name="T63" fmla="*/ 27 h 85"/>
                <a:gd name="T64" fmla="*/ 37 w 98"/>
                <a:gd name="T65" fmla="*/ 23 h 85"/>
                <a:gd name="T66" fmla="*/ 39 w 98"/>
                <a:gd name="T67" fmla="*/ 14 h 85"/>
                <a:gd name="T68" fmla="*/ 79 w 98"/>
                <a:gd name="T69" fmla="*/ 9 h 85"/>
                <a:gd name="T70" fmla="*/ 93 w 98"/>
                <a:gd name="T71" fmla="*/ 13 h 85"/>
                <a:gd name="T72" fmla="*/ 90 w 98"/>
                <a:gd name="T73" fmla="*/ 12 h 85"/>
                <a:gd name="T74" fmla="*/ 79 w 98"/>
                <a:gd name="T75" fmla="*/ 9 h 85"/>
                <a:gd name="T76" fmla="*/ 66 w 98"/>
                <a:gd name="T77" fmla="*/ 6 h 85"/>
                <a:gd name="T78" fmla="*/ 79 w 98"/>
                <a:gd name="T79" fmla="*/ 9 h 85"/>
                <a:gd name="T80" fmla="*/ 42 w 98"/>
                <a:gd name="T81" fmla="*/ 8 h 85"/>
                <a:gd name="T82" fmla="*/ 42 w 98"/>
                <a:gd name="T83" fmla="*/ 7 h 85"/>
                <a:gd name="T84" fmla="*/ 42 w 98"/>
                <a:gd name="T85" fmla="*/ 7 h 85"/>
                <a:gd name="T86" fmla="*/ 44 w 98"/>
                <a:gd name="T87" fmla="*/ 6 h 85"/>
                <a:gd name="T88" fmla="*/ 47 w 98"/>
                <a:gd name="T89" fmla="*/ 5 h 85"/>
                <a:gd name="T90" fmla="*/ 51 w 98"/>
                <a:gd name="T91" fmla="*/ 4 h 85"/>
                <a:gd name="T92" fmla="*/ 52 w 98"/>
                <a:gd name="T93" fmla="*/ 4 h 85"/>
                <a:gd name="T94" fmla="*/ 55 w 98"/>
                <a:gd name="T95" fmla="*/ 5 h 85"/>
                <a:gd name="T96" fmla="*/ 52 w 98"/>
                <a:gd name="T97" fmla="*/ 4 h 85"/>
                <a:gd name="T98" fmla="*/ 52 w 98"/>
                <a:gd name="T99" fmla="*/ 4 h 85"/>
                <a:gd name="T100" fmla="*/ 52 w 98"/>
                <a:gd name="T101" fmla="*/ 4 h 85"/>
                <a:gd name="T102" fmla="*/ 52 w 98"/>
                <a:gd name="T103" fmla="*/ 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8" h="85">
                  <a:moveTo>
                    <a:pt x="0" y="83"/>
                  </a:moveTo>
                  <a:cubicBezTo>
                    <a:pt x="0" y="79"/>
                    <a:pt x="0" y="79"/>
                    <a:pt x="0" y="79"/>
                  </a:cubicBezTo>
                  <a:cubicBezTo>
                    <a:pt x="0" y="77"/>
                    <a:pt x="0" y="77"/>
                    <a:pt x="0" y="77"/>
                  </a:cubicBezTo>
                  <a:cubicBezTo>
                    <a:pt x="24" y="77"/>
                    <a:pt x="24" y="77"/>
                    <a:pt x="24" y="77"/>
                  </a:cubicBezTo>
                  <a:cubicBezTo>
                    <a:pt x="25" y="71"/>
                    <a:pt x="26" y="60"/>
                    <a:pt x="28" y="47"/>
                  </a:cubicBezTo>
                  <a:cubicBezTo>
                    <a:pt x="28" y="47"/>
                    <a:pt x="28" y="47"/>
                    <a:pt x="28" y="47"/>
                  </a:cubicBezTo>
                  <a:cubicBezTo>
                    <a:pt x="31" y="30"/>
                    <a:pt x="35" y="12"/>
                    <a:pt x="39" y="5"/>
                  </a:cubicBezTo>
                  <a:cubicBezTo>
                    <a:pt x="39" y="5"/>
                    <a:pt x="39" y="5"/>
                    <a:pt x="39" y="5"/>
                  </a:cubicBezTo>
                  <a:cubicBezTo>
                    <a:pt x="42" y="1"/>
                    <a:pt x="47" y="1"/>
                    <a:pt x="52" y="0"/>
                  </a:cubicBezTo>
                  <a:cubicBezTo>
                    <a:pt x="52" y="0"/>
                    <a:pt x="52" y="0"/>
                    <a:pt x="52" y="0"/>
                  </a:cubicBezTo>
                  <a:cubicBezTo>
                    <a:pt x="68" y="1"/>
                    <a:pt x="94" y="9"/>
                    <a:pt x="96" y="10"/>
                  </a:cubicBezTo>
                  <a:cubicBezTo>
                    <a:pt x="96" y="10"/>
                    <a:pt x="96" y="10"/>
                    <a:pt x="96" y="10"/>
                  </a:cubicBezTo>
                  <a:cubicBezTo>
                    <a:pt x="98" y="10"/>
                    <a:pt x="98" y="10"/>
                    <a:pt x="98" y="10"/>
                  </a:cubicBezTo>
                  <a:cubicBezTo>
                    <a:pt x="98" y="12"/>
                    <a:pt x="98" y="12"/>
                    <a:pt x="98" y="12"/>
                  </a:cubicBezTo>
                  <a:cubicBezTo>
                    <a:pt x="98" y="12"/>
                    <a:pt x="98" y="12"/>
                    <a:pt x="98" y="12"/>
                  </a:cubicBezTo>
                  <a:cubicBezTo>
                    <a:pt x="96" y="17"/>
                    <a:pt x="96" y="17"/>
                    <a:pt x="96"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4" y="17"/>
                  </a:cubicBezTo>
                  <a:cubicBezTo>
                    <a:pt x="94" y="17"/>
                    <a:pt x="94" y="17"/>
                    <a:pt x="93" y="17"/>
                  </a:cubicBezTo>
                  <a:cubicBezTo>
                    <a:pt x="93" y="17"/>
                    <a:pt x="93" y="17"/>
                    <a:pt x="93" y="17"/>
                  </a:cubicBezTo>
                  <a:cubicBezTo>
                    <a:pt x="93" y="17"/>
                    <a:pt x="93" y="17"/>
                    <a:pt x="93" y="17"/>
                  </a:cubicBezTo>
                  <a:cubicBezTo>
                    <a:pt x="93" y="17"/>
                    <a:pt x="93" y="17"/>
                    <a:pt x="93" y="17"/>
                  </a:cubicBezTo>
                  <a:cubicBezTo>
                    <a:pt x="92" y="17"/>
                    <a:pt x="91" y="16"/>
                    <a:pt x="89" y="16"/>
                  </a:cubicBezTo>
                  <a:cubicBezTo>
                    <a:pt x="89" y="16"/>
                    <a:pt x="89" y="16"/>
                    <a:pt x="89" y="16"/>
                  </a:cubicBezTo>
                  <a:cubicBezTo>
                    <a:pt x="86" y="15"/>
                    <a:pt x="83" y="14"/>
                    <a:pt x="78" y="13"/>
                  </a:cubicBezTo>
                  <a:cubicBezTo>
                    <a:pt x="78" y="13"/>
                    <a:pt x="78" y="13"/>
                    <a:pt x="78" y="13"/>
                  </a:cubicBezTo>
                  <a:cubicBezTo>
                    <a:pt x="70" y="11"/>
                    <a:pt x="59" y="8"/>
                    <a:pt x="52" y="8"/>
                  </a:cubicBezTo>
                  <a:cubicBezTo>
                    <a:pt x="52" y="8"/>
                    <a:pt x="52" y="8"/>
                    <a:pt x="52" y="8"/>
                  </a:cubicBezTo>
                  <a:cubicBezTo>
                    <a:pt x="52" y="8"/>
                    <a:pt x="52" y="8"/>
                    <a:pt x="52" y="8"/>
                  </a:cubicBezTo>
                  <a:cubicBezTo>
                    <a:pt x="52" y="8"/>
                    <a:pt x="52" y="8"/>
                    <a:pt x="52" y="8"/>
                  </a:cubicBezTo>
                  <a:cubicBezTo>
                    <a:pt x="52" y="8"/>
                    <a:pt x="52" y="8"/>
                    <a:pt x="51" y="8"/>
                  </a:cubicBezTo>
                  <a:cubicBezTo>
                    <a:pt x="51" y="8"/>
                    <a:pt x="51" y="8"/>
                    <a:pt x="51" y="8"/>
                  </a:cubicBezTo>
                  <a:cubicBezTo>
                    <a:pt x="48" y="8"/>
                    <a:pt x="46" y="9"/>
                    <a:pt x="45" y="10"/>
                  </a:cubicBezTo>
                  <a:cubicBezTo>
                    <a:pt x="45" y="10"/>
                    <a:pt x="45" y="10"/>
                    <a:pt x="45" y="10"/>
                  </a:cubicBezTo>
                  <a:cubicBezTo>
                    <a:pt x="45" y="10"/>
                    <a:pt x="45" y="10"/>
                    <a:pt x="45" y="10"/>
                  </a:cubicBezTo>
                  <a:cubicBezTo>
                    <a:pt x="45" y="10"/>
                    <a:pt x="45" y="10"/>
                    <a:pt x="45" y="10"/>
                  </a:cubicBezTo>
                  <a:cubicBezTo>
                    <a:pt x="44" y="11"/>
                    <a:pt x="43" y="17"/>
                    <a:pt x="41" y="24"/>
                  </a:cubicBezTo>
                  <a:cubicBezTo>
                    <a:pt x="41" y="24"/>
                    <a:pt x="41" y="24"/>
                    <a:pt x="41" y="24"/>
                  </a:cubicBezTo>
                  <a:cubicBezTo>
                    <a:pt x="39" y="31"/>
                    <a:pt x="38" y="40"/>
                    <a:pt x="36" y="48"/>
                  </a:cubicBezTo>
                  <a:cubicBezTo>
                    <a:pt x="36" y="48"/>
                    <a:pt x="36" y="48"/>
                    <a:pt x="36" y="48"/>
                  </a:cubicBezTo>
                  <a:cubicBezTo>
                    <a:pt x="33" y="66"/>
                    <a:pt x="31" y="81"/>
                    <a:pt x="31" y="82"/>
                  </a:cubicBezTo>
                  <a:cubicBezTo>
                    <a:pt x="31" y="82"/>
                    <a:pt x="31" y="82"/>
                    <a:pt x="31" y="82"/>
                  </a:cubicBezTo>
                  <a:cubicBezTo>
                    <a:pt x="31" y="85"/>
                    <a:pt x="31" y="85"/>
                    <a:pt x="31" y="85"/>
                  </a:cubicBezTo>
                  <a:cubicBezTo>
                    <a:pt x="0" y="85"/>
                    <a:pt x="0" y="85"/>
                    <a:pt x="0" y="85"/>
                  </a:cubicBezTo>
                  <a:cubicBezTo>
                    <a:pt x="0" y="83"/>
                    <a:pt x="0" y="83"/>
                    <a:pt x="0" y="83"/>
                  </a:cubicBezTo>
                  <a:close/>
                  <a:moveTo>
                    <a:pt x="28" y="79"/>
                  </a:moveTo>
                  <a:cubicBezTo>
                    <a:pt x="27" y="81"/>
                    <a:pt x="27" y="81"/>
                    <a:pt x="27" y="81"/>
                  </a:cubicBezTo>
                  <a:cubicBezTo>
                    <a:pt x="27" y="81"/>
                    <a:pt x="27" y="81"/>
                    <a:pt x="27" y="81"/>
                  </a:cubicBezTo>
                  <a:cubicBezTo>
                    <a:pt x="27" y="81"/>
                    <a:pt x="27" y="81"/>
                    <a:pt x="27" y="81"/>
                  </a:cubicBezTo>
                  <a:cubicBezTo>
                    <a:pt x="27" y="81"/>
                    <a:pt x="27" y="81"/>
                    <a:pt x="27" y="81"/>
                  </a:cubicBezTo>
                  <a:cubicBezTo>
                    <a:pt x="27" y="81"/>
                    <a:pt x="27" y="81"/>
                    <a:pt x="27" y="80"/>
                  </a:cubicBezTo>
                  <a:cubicBezTo>
                    <a:pt x="27" y="80"/>
                    <a:pt x="27" y="80"/>
                    <a:pt x="27" y="80"/>
                  </a:cubicBezTo>
                  <a:cubicBezTo>
                    <a:pt x="28" y="80"/>
                    <a:pt x="28" y="79"/>
                    <a:pt x="28" y="78"/>
                  </a:cubicBezTo>
                  <a:cubicBezTo>
                    <a:pt x="28" y="78"/>
                    <a:pt x="28" y="78"/>
                    <a:pt x="28" y="78"/>
                  </a:cubicBezTo>
                  <a:cubicBezTo>
                    <a:pt x="28" y="77"/>
                    <a:pt x="28" y="74"/>
                    <a:pt x="29" y="71"/>
                  </a:cubicBezTo>
                  <a:cubicBezTo>
                    <a:pt x="29" y="71"/>
                    <a:pt x="29" y="71"/>
                    <a:pt x="29" y="71"/>
                  </a:cubicBezTo>
                  <a:cubicBezTo>
                    <a:pt x="29" y="68"/>
                    <a:pt x="30" y="65"/>
                    <a:pt x="30" y="62"/>
                  </a:cubicBezTo>
                  <a:cubicBezTo>
                    <a:pt x="30" y="62"/>
                    <a:pt x="30" y="62"/>
                    <a:pt x="30" y="62"/>
                  </a:cubicBezTo>
                  <a:cubicBezTo>
                    <a:pt x="29" y="70"/>
                    <a:pt x="28" y="76"/>
                    <a:pt x="28" y="79"/>
                  </a:cubicBezTo>
                  <a:close/>
                  <a:moveTo>
                    <a:pt x="36" y="27"/>
                  </a:moveTo>
                  <a:cubicBezTo>
                    <a:pt x="36" y="26"/>
                    <a:pt x="37" y="24"/>
                    <a:pt x="37" y="23"/>
                  </a:cubicBezTo>
                  <a:cubicBezTo>
                    <a:pt x="37" y="23"/>
                    <a:pt x="37" y="23"/>
                    <a:pt x="37" y="23"/>
                  </a:cubicBezTo>
                  <a:cubicBezTo>
                    <a:pt x="38" y="19"/>
                    <a:pt x="39" y="16"/>
                    <a:pt x="39" y="14"/>
                  </a:cubicBezTo>
                  <a:cubicBezTo>
                    <a:pt x="39" y="14"/>
                    <a:pt x="39" y="14"/>
                    <a:pt x="39" y="14"/>
                  </a:cubicBezTo>
                  <a:cubicBezTo>
                    <a:pt x="38" y="17"/>
                    <a:pt x="37" y="22"/>
                    <a:pt x="36" y="27"/>
                  </a:cubicBezTo>
                  <a:close/>
                  <a:moveTo>
                    <a:pt x="79" y="9"/>
                  </a:moveTo>
                  <a:cubicBezTo>
                    <a:pt x="85" y="11"/>
                    <a:pt x="90" y="12"/>
                    <a:pt x="93" y="13"/>
                  </a:cubicBezTo>
                  <a:cubicBezTo>
                    <a:pt x="93" y="13"/>
                    <a:pt x="93" y="13"/>
                    <a:pt x="93" y="13"/>
                  </a:cubicBezTo>
                  <a:cubicBezTo>
                    <a:pt x="93" y="13"/>
                    <a:pt x="93" y="13"/>
                    <a:pt x="93" y="13"/>
                  </a:cubicBezTo>
                  <a:cubicBezTo>
                    <a:pt x="92" y="13"/>
                    <a:pt x="91" y="12"/>
                    <a:pt x="90" y="12"/>
                  </a:cubicBezTo>
                  <a:cubicBezTo>
                    <a:pt x="90" y="12"/>
                    <a:pt x="90" y="12"/>
                    <a:pt x="90" y="12"/>
                  </a:cubicBezTo>
                  <a:cubicBezTo>
                    <a:pt x="88" y="11"/>
                    <a:pt x="84" y="10"/>
                    <a:pt x="79" y="9"/>
                  </a:cubicBezTo>
                  <a:cubicBezTo>
                    <a:pt x="79" y="9"/>
                    <a:pt x="79" y="9"/>
                    <a:pt x="79" y="9"/>
                  </a:cubicBezTo>
                  <a:cubicBezTo>
                    <a:pt x="75" y="8"/>
                    <a:pt x="71" y="7"/>
                    <a:pt x="66" y="6"/>
                  </a:cubicBezTo>
                  <a:cubicBezTo>
                    <a:pt x="66" y="6"/>
                    <a:pt x="66" y="6"/>
                    <a:pt x="66" y="6"/>
                  </a:cubicBezTo>
                  <a:cubicBezTo>
                    <a:pt x="71" y="7"/>
                    <a:pt x="75" y="8"/>
                    <a:pt x="79" y="9"/>
                  </a:cubicBezTo>
                  <a:close/>
                  <a:moveTo>
                    <a:pt x="42" y="7"/>
                  </a:moveTo>
                  <a:cubicBezTo>
                    <a:pt x="42" y="8"/>
                    <a:pt x="42" y="8"/>
                    <a:pt x="42" y="8"/>
                  </a:cubicBezTo>
                  <a:cubicBezTo>
                    <a:pt x="42" y="8"/>
                    <a:pt x="42" y="8"/>
                    <a:pt x="42" y="8"/>
                  </a:cubicBezTo>
                  <a:cubicBezTo>
                    <a:pt x="42" y="8"/>
                    <a:pt x="42" y="8"/>
                    <a:pt x="42" y="7"/>
                  </a:cubicBezTo>
                  <a:cubicBezTo>
                    <a:pt x="42" y="7"/>
                    <a:pt x="42" y="7"/>
                    <a:pt x="42" y="7"/>
                  </a:cubicBezTo>
                  <a:cubicBezTo>
                    <a:pt x="42" y="7"/>
                    <a:pt x="42" y="7"/>
                    <a:pt x="42" y="7"/>
                  </a:cubicBezTo>
                  <a:cubicBezTo>
                    <a:pt x="43" y="7"/>
                    <a:pt x="43" y="6"/>
                    <a:pt x="44" y="6"/>
                  </a:cubicBezTo>
                  <a:cubicBezTo>
                    <a:pt x="44" y="6"/>
                    <a:pt x="44" y="6"/>
                    <a:pt x="44" y="6"/>
                  </a:cubicBezTo>
                  <a:cubicBezTo>
                    <a:pt x="43" y="6"/>
                    <a:pt x="43" y="7"/>
                    <a:pt x="42" y="7"/>
                  </a:cubicBezTo>
                  <a:close/>
                  <a:moveTo>
                    <a:pt x="47" y="5"/>
                  </a:moveTo>
                  <a:cubicBezTo>
                    <a:pt x="48" y="5"/>
                    <a:pt x="50" y="5"/>
                    <a:pt x="51" y="4"/>
                  </a:cubicBezTo>
                  <a:cubicBezTo>
                    <a:pt x="51" y="4"/>
                    <a:pt x="51" y="4"/>
                    <a:pt x="51" y="4"/>
                  </a:cubicBezTo>
                  <a:cubicBezTo>
                    <a:pt x="50" y="5"/>
                    <a:pt x="48" y="5"/>
                    <a:pt x="47" y="5"/>
                  </a:cubicBezTo>
                  <a:close/>
                  <a:moveTo>
                    <a:pt x="52" y="4"/>
                  </a:moveTo>
                  <a:cubicBezTo>
                    <a:pt x="53" y="4"/>
                    <a:pt x="54" y="4"/>
                    <a:pt x="55" y="5"/>
                  </a:cubicBezTo>
                  <a:cubicBezTo>
                    <a:pt x="55" y="5"/>
                    <a:pt x="55" y="5"/>
                    <a:pt x="55" y="5"/>
                  </a:cubicBezTo>
                  <a:cubicBezTo>
                    <a:pt x="54" y="4"/>
                    <a:pt x="53" y="4"/>
                    <a:pt x="52" y="4"/>
                  </a:cubicBezTo>
                  <a:cubicBezTo>
                    <a:pt x="52" y="4"/>
                    <a:pt x="52" y="4"/>
                    <a:pt x="52" y="4"/>
                  </a:cubicBezTo>
                  <a:cubicBezTo>
                    <a:pt x="52" y="4"/>
                    <a:pt x="52" y="4"/>
                    <a:pt x="52" y="4"/>
                  </a:cubicBezTo>
                  <a:close/>
                  <a:moveTo>
                    <a:pt x="52" y="4"/>
                  </a:moveTo>
                  <a:cubicBezTo>
                    <a:pt x="52" y="4"/>
                    <a:pt x="52" y="4"/>
                    <a:pt x="52" y="4"/>
                  </a:cubicBezTo>
                  <a:cubicBezTo>
                    <a:pt x="52" y="4"/>
                    <a:pt x="52" y="4"/>
                    <a:pt x="52" y="4"/>
                  </a:cubicBezTo>
                  <a:cubicBezTo>
                    <a:pt x="52" y="4"/>
                    <a:pt x="52" y="4"/>
                    <a:pt x="52" y="4"/>
                  </a:cubicBezTo>
                  <a:cubicBezTo>
                    <a:pt x="52" y="4"/>
                    <a:pt x="52" y="4"/>
                    <a:pt x="52" y="4"/>
                  </a:cubicBezTo>
                  <a:cubicBezTo>
                    <a:pt x="52" y="4"/>
                    <a:pt x="52" y="4"/>
                    <a:pt x="5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93"/>
            <p:cNvSpPr/>
            <p:nvPr/>
          </p:nvSpPr>
          <p:spPr bwMode="auto">
            <a:xfrm>
              <a:off x="2255" y="1771"/>
              <a:ext cx="129" cy="392"/>
            </a:xfrm>
            <a:custGeom>
              <a:avLst/>
              <a:gdLst>
                <a:gd name="T0" fmla="*/ 2 w 51"/>
                <a:gd name="T1" fmla="*/ 154 h 156"/>
                <a:gd name="T2" fmla="*/ 1 w 51"/>
                <a:gd name="T3" fmla="*/ 151 h 156"/>
                <a:gd name="T4" fmla="*/ 1 w 51"/>
                <a:gd name="T5" fmla="*/ 151 h 156"/>
                <a:gd name="T6" fmla="*/ 7 w 51"/>
                <a:gd name="T7" fmla="*/ 137 h 156"/>
                <a:gd name="T8" fmla="*/ 7 w 51"/>
                <a:gd name="T9" fmla="*/ 137 h 156"/>
                <a:gd name="T10" fmla="*/ 22 w 51"/>
                <a:gd name="T11" fmla="*/ 115 h 156"/>
                <a:gd name="T12" fmla="*/ 22 w 51"/>
                <a:gd name="T13" fmla="*/ 115 h 156"/>
                <a:gd name="T14" fmla="*/ 47 w 51"/>
                <a:gd name="T15" fmla="*/ 79 h 156"/>
                <a:gd name="T16" fmla="*/ 47 w 51"/>
                <a:gd name="T17" fmla="*/ 79 h 156"/>
                <a:gd name="T18" fmla="*/ 47 w 51"/>
                <a:gd name="T19" fmla="*/ 76 h 156"/>
                <a:gd name="T20" fmla="*/ 47 w 51"/>
                <a:gd name="T21" fmla="*/ 76 h 156"/>
                <a:gd name="T22" fmla="*/ 32 w 51"/>
                <a:gd name="T23" fmla="*/ 33 h 156"/>
                <a:gd name="T24" fmla="*/ 32 w 51"/>
                <a:gd name="T25" fmla="*/ 33 h 156"/>
                <a:gd name="T26" fmla="*/ 17 w 51"/>
                <a:gd name="T27" fmla="*/ 2 h 156"/>
                <a:gd name="T28" fmla="*/ 17 w 51"/>
                <a:gd name="T29" fmla="*/ 2 h 156"/>
                <a:gd name="T30" fmla="*/ 21 w 51"/>
                <a:gd name="T31" fmla="*/ 0 h 156"/>
                <a:gd name="T32" fmla="*/ 51 w 51"/>
                <a:gd name="T33" fmla="*/ 76 h 156"/>
                <a:gd name="T34" fmla="*/ 51 w 51"/>
                <a:gd name="T35" fmla="*/ 76 h 156"/>
                <a:gd name="T36" fmla="*/ 50 w 51"/>
                <a:gd name="T37" fmla="*/ 81 h 156"/>
                <a:gd name="T38" fmla="*/ 50 w 51"/>
                <a:gd name="T39" fmla="*/ 81 h 156"/>
                <a:gd name="T40" fmla="*/ 11 w 51"/>
                <a:gd name="T41" fmla="*/ 139 h 156"/>
                <a:gd name="T42" fmla="*/ 11 w 51"/>
                <a:gd name="T43" fmla="*/ 139 h 156"/>
                <a:gd name="T44" fmla="*/ 5 w 51"/>
                <a:gd name="T45" fmla="*/ 151 h 156"/>
                <a:gd name="T46" fmla="*/ 5 w 51"/>
                <a:gd name="T47" fmla="*/ 151 h 156"/>
                <a:gd name="T48" fmla="*/ 21 w 51"/>
                <a:gd name="T49" fmla="*/ 152 h 156"/>
                <a:gd name="T50" fmla="*/ 21 w 51"/>
                <a:gd name="T51" fmla="*/ 152 h 156"/>
                <a:gd name="T52" fmla="*/ 31 w 51"/>
                <a:gd name="T53" fmla="*/ 152 h 156"/>
                <a:gd name="T54" fmla="*/ 31 w 51"/>
                <a:gd name="T55" fmla="*/ 152 h 156"/>
                <a:gd name="T56" fmla="*/ 31 w 51"/>
                <a:gd name="T57" fmla="*/ 156 h 156"/>
                <a:gd name="T58" fmla="*/ 21 w 51"/>
                <a:gd name="T59" fmla="*/ 156 h 156"/>
                <a:gd name="T60" fmla="*/ 21 w 51"/>
                <a:gd name="T61" fmla="*/ 156 h 156"/>
                <a:gd name="T62" fmla="*/ 2 w 51"/>
                <a:gd name="T63" fmla="*/ 15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156">
                  <a:moveTo>
                    <a:pt x="2" y="154"/>
                  </a:moveTo>
                  <a:cubicBezTo>
                    <a:pt x="1" y="154"/>
                    <a:pt x="0" y="152"/>
                    <a:pt x="1" y="151"/>
                  </a:cubicBezTo>
                  <a:cubicBezTo>
                    <a:pt x="1" y="151"/>
                    <a:pt x="1" y="151"/>
                    <a:pt x="1" y="151"/>
                  </a:cubicBezTo>
                  <a:cubicBezTo>
                    <a:pt x="1" y="148"/>
                    <a:pt x="3" y="144"/>
                    <a:pt x="7" y="137"/>
                  </a:cubicBezTo>
                  <a:cubicBezTo>
                    <a:pt x="7" y="137"/>
                    <a:pt x="7" y="137"/>
                    <a:pt x="7" y="137"/>
                  </a:cubicBezTo>
                  <a:cubicBezTo>
                    <a:pt x="11" y="131"/>
                    <a:pt x="16" y="123"/>
                    <a:pt x="22" y="115"/>
                  </a:cubicBezTo>
                  <a:cubicBezTo>
                    <a:pt x="22" y="115"/>
                    <a:pt x="22" y="115"/>
                    <a:pt x="22" y="115"/>
                  </a:cubicBezTo>
                  <a:cubicBezTo>
                    <a:pt x="32" y="100"/>
                    <a:pt x="44" y="84"/>
                    <a:pt x="47" y="79"/>
                  </a:cubicBezTo>
                  <a:cubicBezTo>
                    <a:pt x="47" y="79"/>
                    <a:pt x="47" y="79"/>
                    <a:pt x="47" y="79"/>
                  </a:cubicBezTo>
                  <a:cubicBezTo>
                    <a:pt x="47" y="78"/>
                    <a:pt x="47" y="78"/>
                    <a:pt x="47" y="76"/>
                  </a:cubicBezTo>
                  <a:cubicBezTo>
                    <a:pt x="47" y="76"/>
                    <a:pt x="47" y="76"/>
                    <a:pt x="47" y="76"/>
                  </a:cubicBezTo>
                  <a:cubicBezTo>
                    <a:pt x="47" y="68"/>
                    <a:pt x="40" y="49"/>
                    <a:pt x="32" y="33"/>
                  </a:cubicBezTo>
                  <a:cubicBezTo>
                    <a:pt x="32" y="33"/>
                    <a:pt x="32" y="33"/>
                    <a:pt x="32" y="33"/>
                  </a:cubicBezTo>
                  <a:cubicBezTo>
                    <a:pt x="25" y="16"/>
                    <a:pt x="17" y="2"/>
                    <a:pt x="17" y="2"/>
                  </a:cubicBezTo>
                  <a:cubicBezTo>
                    <a:pt x="17" y="2"/>
                    <a:pt x="17" y="2"/>
                    <a:pt x="17" y="2"/>
                  </a:cubicBezTo>
                  <a:cubicBezTo>
                    <a:pt x="21" y="0"/>
                    <a:pt x="21" y="0"/>
                    <a:pt x="21" y="0"/>
                  </a:cubicBezTo>
                  <a:cubicBezTo>
                    <a:pt x="21" y="0"/>
                    <a:pt x="51" y="58"/>
                    <a:pt x="51" y="76"/>
                  </a:cubicBezTo>
                  <a:cubicBezTo>
                    <a:pt x="51" y="76"/>
                    <a:pt x="51" y="76"/>
                    <a:pt x="51" y="76"/>
                  </a:cubicBezTo>
                  <a:cubicBezTo>
                    <a:pt x="51" y="78"/>
                    <a:pt x="51" y="79"/>
                    <a:pt x="50" y="81"/>
                  </a:cubicBezTo>
                  <a:cubicBezTo>
                    <a:pt x="50" y="81"/>
                    <a:pt x="50" y="81"/>
                    <a:pt x="50" y="81"/>
                  </a:cubicBezTo>
                  <a:cubicBezTo>
                    <a:pt x="46" y="89"/>
                    <a:pt x="22" y="120"/>
                    <a:pt x="11" y="139"/>
                  </a:cubicBezTo>
                  <a:cubicBezTo>
                    <a:pt x="11" y="139"/>
                    <a:pt x="11" y="139"/>
                    <a:pt x="11" y="139"/>
                  </a:cubicBezTo>
                  <a:cubicBezTo>
                    <a:pt x="7" y="145"/>
                    <a:pt x="5" y="149"/>
                    <a:pt x="5" y="151"/>
                  </a:cubicBezTo>
                  <a:cubicBezTo>
                    <a:pt x="5" y="151"/>
                    <a:pt x="5" y="151"/>
                    <a:pt x="5" y="151"/>
                  </a:cubicBezTo>
                  <a:cubicBezTo>
                    <a:pt x="8" y="152"/>
                    <a:pt x="15" y="152"/>
                    <a:pt x="21" y="152"/>
                  </a:cubicBezTo>
                  <a:cubicBezTo>
                    <a:pt x="21" y="152"/>
                    <a:pt x="21" y="152"/>
                    <a:pt x="21" y="152"/>
                  </a:cubicBezTo>
                  <a:cubicBezTo>
                    <a:pt x="26" y="152"/>
                    <a:pt x="31" y="152"/>
                    <a:pt x="31" y="152"/>
                  </a:cubicBezTo>
                  <a:cubicBezTo>
                    <a:pt x="31" y="152"/>
                    <a:pt x="31" y="152"/>
                    <a:pt x="31" y="152"/>
                  </a:cubicBezTo>
                  <a:cubicBezTo>
                    <a:pt x="31" y="156"/>
                    <a:pt x="31" y="156"/>
                    <a:pt x="31" y="156"/>
                  </a:cubicBezTo>
                  <a:cubicBezTo>
                    <a:pt x="31" y="156"/>
                    <a:pt x="26" y="156"/>
                    <a:pt x="21" y="156"/>
                  </a:cubicBezTo>
                  <a:cubicBezTo>
                    <a:pt x="21" y="156"/>
                    <a:pt x="21" y="156"/>
                    <a:pt x="21" y="156"/>
                  </a:cubicBezTo>
                  <a:cubicBezTo>
                    <a:pt x="14" y="156"/>
                    <a:pt x="6" y="156"/>
                    <a:pt x="2" y="1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94"/>
            <p:cNvSpPr>
              <a:spLocks noEditPoints="1"/>
            </p:cNvSpPr>
            <p:nvPr/>
          </p:nvSpPr>
          <p:spPr bwMode="auto">
            <a:xfrm>
              <a:off x="2252" y="1763"/>
              <a:ext cx="137" cy="405"/>
            </a:xfrm>
            <a:custGeom>
              <a:avLst/>
              <a:gdLst>
                <a:gd name="T0" fmla="*/ 3 w 54"/>
                <a:gd name="T1" fmla="*/ 157 h 161"/>
                <a:gd name="T2" fmla="*/ 0 w 54"/>
                <a:gd name="T3" fmla="*/ 155 h 161"/>
                <a:gd name="T4" fmla="*/ 0 w 54"/>
                <a:gd name="T5" fmla="*/ 154 h 161"/>
                <a:gd name="T6" fmla="*/ 7 w 54"/>
                <a:gd name="T7" fmla="*/ 139 h 161"/>
                <a:gd name="T8" fmla="*/ 21 w 54"/>
                <a:gd name="T9" fmla="*/ 117 h 161"/>
                <a:gd name="T10" fmla="*/ 46 w 54"/>
                <a:gd name="T11" fmla="*/ 81 h 161"/>
                <a:gd name="T12" fmla="*/ 46 w 54"/>
                <a:gd name="T13" fmla="*/ 79 h 161"/>
                <a:gd name="T14" fmla="*/ 46 w 54"/>
                <a:gd name="T15" fmla="*/ 79 h 161"/>
                <a:gd name="T16" fmla="*/ 46 w 54"/>
                <a:gd name="T17" fmla="*/ 79 h 161"/>
                <a:gd name="T18" fmla="*/ 46 w 54"/>
                <a:gd name="T19" fmla="*/ 79 h 161"/>
                <a:gd name="T20" fmla="*/ 31 w 54"/>
                <a:gd name="T21" fmla="*/ 37 h 161"/>
                <a:gd name="T22" fmla="*/ 17 w 54"/>
                <a:gd name="T23" fmla="*/ 6 h 161"/>
                <a:gd name="T24" fmla="*/ 17 w 54"/>
                <a:gd name="T25" fmla="*/ 6 h 161"/>
                <a:gd name="T26" fmla="*/ 24 w 54"/>
                <a:gd name="T27" fmla="*/ 0 h 161"/>
                <a:gd name="T28" fmla="*/ 24 w 54"/>
                <a:gd name="T29" fmla="*/ 3 h 161"/>
                <a:gd name="T30" fmla="*/ 25 w 54"/>
                <a:gd name="T31" fmla="*/ 5 h 161"/>
                <a:gd name="T32" fmla="*/ 28 w 54"/>
                <a:gd name="T33" fmla="*/ 12 h 161"/>
                <a:gd name="T34" fmla="*/ 39 w 54"/>
                <a:gd name="T35" fmla="*/ 34 h 161"/>
                <a:gd name="T36" fmla="*/ 54 w 54"/>
                <a:gd name="T37" fmla="*/ 79 h 161"/>
                <a:gd name="T38" fmla="*/ 53 w 54"/>
                <a:gd name="T39" fmla="*/ 85 h 161"/>
                <a:gd name="T40" fmla="*/ 13 w 54"/>
                <a:gd name="T41" fmla="*/ 143 h 161"/>
                <a:gd name="T42" fmla="*/ 8 w 54"/>
                <a:gd name="T43" fmla="*/ 152 h 161"/>
                <a:gd name="T44" fmla="*/ 21 w 54"/>
                <a:gd name="T45" fmla="*/ 153 h 161"/>
                <a:gd name="T46" fmla="*/ 22 w 54"/>
                <a:gd name="T47" fmla="*/ 153 h 161"/>
                <a:gd name="T48" fmla="*/ 32 w 54"/>
                <a:gd name="T49" fmla="*/ 153 h 161"/>
                <a:gd name="T50" fmla="*/ 34 w 54"/>
                <a:gd name="T51" fmla="*/ 153 h 161"/>
                <a:gd name="T52" fmla="*/ 32 w 54"/>
                <a:gd name="T53" fmla="*/ 161 h 161"/>
                <a:gd name="T54" fmla="*/ 22 w 54"/>
                <a:gd name="T55" fmla="*/ 161 h 161"/>
                <a:gd name="T56" fmla="*/ 22 w 54"/>
                <a:gd name="T57" fmla="*/ 157 h 161"/>
                <a:gd name="T58" fmla="*/ 30 w 54"/>
                <a:gd name="T59" fmla="*/ 157 h 161"/>
                <a:gd name="T60" fmla="*/ 22 w 54"/>
                <a:gd name="T61" fmla="*/ 157 h 161"/>
                <a:gd name="T62" fmla="*/ 22 w 54"/>
                <a:gd name="T63" fmla="*/ 157 h 161"/>
                <a:gd name="T64" fmla="*/ 7 w 54"/>
                <a:gd name="T65" fmla="*/ 156 h 161"/>
                <a:gd name="T66" fmla="*/ 17 w 54"/>
                <a:gd name="T67" fmla="*/ 157 h 161"/>
                <a:gd name="T68" fmla="*/ 6 w 54"/>
                <a:gd name="T69" fmla="*/ 148 h 161"/>
                <a:gd name="T70" fmla="*/ 4 w 54"/>
                <a:gd name="T71" fmla="*/ 152 h 161"/>
                <a:gd name="T72" fmla="*/ 10 w 54"/>
                <a:gd name="T73" fmla="*/ 141 h 161"/>
                <a:gd name="T74" fmla="*/ 10 w 54"/>
                <a:gd name="T75" fmla="*/ 141 h 161"/>
                <a:gd name="T76" fmla="*/ 17 w 54"/>
                <a:gd name="T77" fmla="*/ 130 h 161"/>
                <a:gd name="T78" fmla="*/ 10 w 54"/>
                <a:gd name="T79" fmla="*/ 141 h 161"/>
                <a:gd name="T80" fmla="*/ 18 w 54"/>
                <a:gd name="T81" fmla="*/ 129 h 161"/>
                <a:gd name="T82" fmla="*/ 17 w 54"/>
                <a:gd name="T83" fmla="*/ 130 h 161"/>
                <a:gd name="T84" fmla="*/ 20 w 54"/>
                <a:gd name="T85" fmla="*/ 125 h 161"/>
                <a:gd name="T86" fmla="*/ 20 w 54"/>
                <a:gd name="T87" fmla="*/ 125 h 161"/>
                <a:gd name="T88" fmla="*/ 24 w 54"/>
                <a:gd name="T89" fmla="*/ 119 h 161"/>
                <a:gd name="T90" fmla="*/ 21 w 54"/>
                <a:gd name="T91" fmla="*/ 125 h 161"/>
                <a:gd name="T92" fmla="*/ 49 w 54"/>
                <a:gd name="T93" fmla="*/ 83 h 161"/>
                <a:gd name="T94" fmla="*/ 50 w 54"/>
                <a:gd name="T95" fmla="*/ 80 h 161"/>
                <a:gd name="T96" fmla="*/ 50 w 54"/>
                <a:gd name="T97" fmla="*/ 80 h 161"/>
                <a:gd name="T98" fmla="*/ 35 w 54"/>
                <a:gd name="T99" fmla="*/ 35 h 161"/>
                <a:gd name="T100" fmla="*/ 50 w 54"/>
                <a:gd name="T101" fmla="*/ 79 h 161"/>
                <a:gd name="T102" fmla="*/ 50 w 54"/>
                <a:gd name="T103" fmla="*/ 79 h 161"/>
                <a:gd name="T104" fmla="*/ 33 w 54"/>
                <a:gd name="T105" fmla="*/ 3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 h="161">
                  <a:moveTo>
                    <a:pt x="3" y="159"/>
                  </a:moveTo>
                  <a:cubicBezTo>
                    <a:pt x="3" y="157"/>
                    <a:pt x="3" y="157"/>
                    <a:pt x="3" y="157"/>
                  </a:cubicBezTo>
                  <a:cubicBezTo>
                    <a:pt x="3" y="159"/>
                    <a:pt x="3" y="159"/>
                    <a:pt x="3" y="159"/>
                  </a:cubicBezTo>
                  <a:cubicBezTo>
                    <a:pt x="0" y="158"/>
                    <a:pt x="0" y="156"/>
                    <a:pt x="0" y="155"/>
                  </a:cubicBezTo>
                  <a:cubicBezTo>
                    <a:pt x="0" y="155"/>
                    <a:pt x="0" y="155"/>
                    <a:pt x="0" y="155"/>
                  </a:cubicBezTo>
                  <a:cubicBezTo>
                    <a:pt x="0" y="155"/>
                    <a:pt x="0" y="155"/>
                    <a:pt x="0" y="154"/>
                  </a:cubicBezTo>
                  <a:cubicBezTo>
                    <a:pt x="0" y="154"/>
                    <a:pt x="0" y="154"/>
                    <a:pt x="0" y="154"/>
                  </a:cubicBezTo>
                  <a:cubicBezTo>
                    <a:pt x="0" y="150"/>
                    <a:pt x="3" y="146"/>
                    <a:pt x="7" y="139"/>
                  </a:cubicBezTo>
                  <a:cubicBezTo>
                    <a:pt x="7" y="139"/>
                    <a:pt x="7" y="139"/>
                    <a:pt x="7" y="139"/>
                  </a:cubicBezTo>
                  <a:cubicBezTo>
                    <a:pt x="10" y="133"/>
                    <a:pt x="16" y="125"/>
                    <a:pt x="21" y="117"/>
                  </a:cubicBezTo>
                  <a:cubicBezTo>
                    <a:pt x="21" y="117"/>
                    <a:pt x="21" y="117"/>
                    <a:pt x="21" y="117"/>
                  </a:cubicBezTo>
                  <a:cubicBezTo>
                    <a:pt x="32" y="101"/>
                    <a:pt x="43" y="85"/>
                    <a:pt x="46" y="81"/>
                  </a:cubicBezTo>
                  <a:cubicBezTo>
                    <a:pt x="46" y="81"/>
                    <a:pt x="46" y="81"/>
                    <a:pt x="46" y="81"/>
                  </a:cubicBezTo>
                  <a:cubicBezTo>
                    <a:pt x="46" y="81"/>
                    <a:pt x="46" y="80"/>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9"/>
                    <a:pt x="46" y="79"/>
                    <a:pt x="46" y="79"/>
                  </a:cubicBezTo>
                  <a:cubicBezTo>
                    <a:pt x="46" y="72"/>
                    <a:pt x="39" y="53"/>
                    <a:pt x="31" y="37"/>
                  </a:cubicBezTo>
                  <a:cubicBezTo>
                    <a:pt x="31" y="37"/>
                    <a:pt x="31" y="37"/>
                    <a:pt x="31" y="37"/>
                  </a:cubicBezTo>
                  <a:cubicBezTo>
                    <a:pt x="24" y="21"/>
                    <a:pt x="17" y="8"/>
                    <a:pt x="17" y="6"/>
                  </a:cubicBezTo>
                  <a:cubicBezTo>
                    <a:pt x="17" y="6"/>
                    <a:pt x="17" y="6"/>
                    <a:pt x="17" y="6"/>
                  </a:cubicBezTo>
                  <a:cubicBezTo>
                    <a:pt x="17" y="6"/>
                    <a:pt x="17" y="6"/>
                    <a:pt x="17" y="6"/>
                  </a:cubicBezTo>
                  <a:cubicBezTo>
                    <a:pt x="17" y="6"/>
                    <a:pt x="17" y="6"/>
                    <a:pt x="17" y="6"/>
                  </a:cubicBezTo>
                  <a:cubicBezTo>
                    <a:pt x="16" y="4"/>
                    <a:pt x="16" y="4"/>
                    <a:pt x="16" y="4"/>
                  </a:cubicBezTo>
                  <a:cubicBezTo>
                    <a:pt x="24" y="0"/>
                    <a:pt x="24" y="0"/>
                    <a:pt x="24" y="0"/>
                  </a:cubicBezTo>
                  <a:cubicBezTo>
                    <a:pt x="24" y="3"/>
                    <a:pt x="24" y="3"/>
                    <a:pt x="24" y="3"/>
                  </a:cubicBezTo>
                  <a:cubicBezTo>
                    <a:pt x="24" y="3"/>
                    <a:pt x="24" y="3"/>
                    <a:pt x="24" y="3"/>
                  </a:cubicBezTo>
                  <a:cubicBezTo>
                    <a:pt x="24" y="3"/>
                    <a:pt x="24" y="3"/>
                    <a:pt x="24" y="3"/>
                  </a:cubicBezTo>
                  <a:cubicBezTo>
                    <a:pt x="24" y="3"/>
                    <a:pt x="25" y="4"/>
                    <a:pt x="25" y="5"/>
                  </a:cubicBezTo>
                  <a:cubicBezTo>
                    <a:pt x="25" y="5"/>
                    <a:pt x="25" y="5"/>
                    <a:pt x="25" y="5"/>
                  </a:cubicBezTo>
                  <a:cubicBezTo>
                    <a:pt x="26" y="7"/>
                    <a:pt x="27" y="9"/>
                    <a:pt x="28" y="12"/>
                  </a:cubicBezTo>
                  <a:cubicBezTo>
                    <a:pt x="28" y="12"/>
                    <a:pt x="28" y="12"/>
                    <a:pt x="28" y="12"/>
                  </a:cubicBezTo>
                  <a:cubicBezTo>
                    <a:pt x="31" y="17"/>
                    <a:pt x="35" y="25"/>
                    <a:pt x="39" y="34"/>
                  </a:cubicBezTo>
                  <a:cubicBezTo>
                    <a:pt x="39" y="34"/>
                    <a:pt x="39" y="34"/>
                    <a:pt x="39" y="34"/>
                  </a:cubicBezTo>
                  <a:cubicBezTo>
                    <a:pt x="46" y="50"/>
                    <a:pt x="54" y="69"/>
                    <a:pt x="54" y="79"/>
                  </a:cubicBezTo>
                  <a:cubicBezTo>
                    <a:pt x="54" y="79"/>
                    <a:pt x="54" y="79"/>
                    <a:pt x="54" y="79"/>
                  </a:cubicBezTo>
                  <a:cubicBezTo>
                    <a:pt x="54" y="81"/>
                    <a:pt x="54" y="83"/>
                    <a:pt x="53" y="85"/>
                  </a:cubicBezTo>
                  <a:cubicBezTo>
                    <a:pt x="53" y="85"/>
                    <a:pt x="53" y="85"/>
                    <a:pt x="53" y="85"/>
                  </a:cubicBezTo>
                  <a:cubicBezTo>
                    <a:pt x="48" y="93"/>
                    <a:pt x="25" y="125"/>
                    <a:pt x="13" y="143"/>
                  </a:cubicBezTo>
                  <a:cubicBezTo>
                    <a:pt x="13" y="143"/>
                    <a:pt x="13" y="143"/>
                    <a:pt x="13" y="143"/>
                  </a:cubicBezTo>
                  <a:cubicBezTo>
                    <a:pt x="11" y="147"/>
                    <a:pt x="9" y="150"/>
                    <a:pt x="8" y="152"/>
                  </a:cubicBezTo>
                  <a:cubicBezTo>
                    <a:pt x="8" y="152"/>
                    <a:pt x="8" y="152"/>
                    <a:pt x="8" y="152"/>
                  </a:cubicBezTo>
                  <a:cubicBezTo>
                    <a:pt x="11" y="153"/>
                    <a:pt x="17" y="153"/>
                    <a:pt x="21" y="153"/>
                  </a:cubicBezTo>
                  <a:cubicBezTo>
                    <a:pt x="21" y="153"/>
                    <a:pt x="21" y="153"/>
                    <a:pt x="21" y="153"/>
                  </a:cubicBezTo>
                  <a:cubicBezTo>
                    <a:pt x="21" y="153"/>
                    <a:pt x="21" y="153"/>
                    <a:pt x="22" y="153"/>
                  </a:cubicBezTo>
                  <a:cubicBezTo>
                    <a:pt x="22" y="153"/>
                    <a:pt x="22" y="153"/>
                    <a:pt x="22" y="153"/>
                  </a:cubicBezTo>
                  <a:cubicBezTo>
                    <a:pt x="27" y="153"/>
                    <a:pt x="32" y="153"/>
                    <a:pt x="32" y="153"/>
                  </a:cubicBezTo>
                  <a:cubicBezTo>
                    <a:pt x="32" y="153"/>
                    <a:pt x="32" y="153"/>
                    <a:pt x="32" y="153"/>
                  </a:cubicBezTo>
                  <a:cubicBezTo>
                    <a:pt x="34" y="153"/>
                    <a:pt x="34" y="153"/>
                    <a:pt x="34" y="153"/>
                  </a:cubicBezTo>
                  <a:cubicBezTo>
                    <a:pt x="34" y="161"/>
                    <a:pt x="34" y="161"/>
                    <a:pt x="34" y="161"/>
                  </a:cubicBezTo>
                  <a:cubicBezTo>
                    <a:pt x="32" y="161"/>
                    <a:pt x="32" y="161"/>
                    <a:pt x="32" y="161"/>
                  </a:cubicBezTo>
                  <a:cubicBezTo>
                    <a:pt x="32" y="161"/>
                    <a:pt x="27" y="161"/>
                    <a:pt x="22" y="161"/>
                  </a:cubicBezTo>
                  <a:cubicBezTo>
                    <a:pt x="22" y="161"/>
                    <a:pt x="22" y="161"/>
                    <a:pt x="22" y="161"/>
                  </a:cubicBezTo>
                  <a:cubicBezTo>
                    <a:pt x="15" y="161"/>
                    <a:pt x="7" y="161"/>
                    <a:pt x="3" y="159"/>
                  </a:cubicBezTo>
                  <a:close/>
                  <a:moveTo>
                    <a:pt x="22" y="157"/>
                  </a:moveTo>
                  <a:cubicBezTo>
                    <a:pt x="25" y="157"/>
                    <a:pt x="28" y="157"/>
                    <a:pt x="30" y="157"/>
                  </a:cubicBezTo>
                  <a:cubicBezTo>
                    <a:pt x="30" y="157"/>
                    <a:pt x="30" y="157"/>
                    <a:pt x="30" y="157"/>
                  </a:cubicBezTo>
                  <a:cubicBezTo>
                    <a:pt x="30" y="157"/>
                    <a:pt x="30" y="157"/>
                    <a:pt x="30" y="157"/>
                  </a:cubicBezTo>
                  <a:cubicBezTo>
                    <a:pt x="28" y="157"/>
                    <a:pt x="25" y="157"/>
                    <a:pt x="22" y="157"/>
                  </a:cubicBezTo>
                  <a:cubicBezTo>
                    <a:pt x="22" y="157"/>
                    <a:pt x="22" y="157"/>
                    <a:pt x="22" y="157"/>
                  </a:cubicBezTo>
                  <a:cubicBezTo>
                    <a:pt x="22" y="157"/>
                    <a:pt x="22" y="157"/>
                    <a:pt x="22" y="157"/>
                  </a:cubicBezTo>
                  <a:close/>
                  <a:moveTo>
                    <a:pt x="17" y="157"/>
                  </a:moveTo>
                  <a:cubicBezTo>
                    <a:pt x="13" y="157"/>
                    <a:pt x="9" y="157"/>
                    <a:pt x="7" y="156"/>
                  </a:cubicBezTo>
                  <a:cubicBezTo>
                    <a:pt x="7" y="156"/>
                    <a:pt x="7" y="156"/>
                    <a:pt x="7" y="156"/>
                  </a:cubicBezTo>
                  <a:cubicBezTo>
                    <a:pt x="9" y="157"/>
                    <a:pt x="13" y="157"/>
                    <a:pt x="17" y="157"/>
                  </a:cubicBezTo>
                  <a:close/>
                  <a:moveTo>
                    <a:pt x="4" y="152"/>
                  </a:moveTo>
                  <a:cubicBezTo>
                    <a:pt x="4" y="151"/>
                    <a:pt x="5" y="150"/>
                    <a:pt x="6" y="148"/>
                  </a:cubicBezTo>
                  <a:cubicBezTo>
                    <a:pt x="6" y="148"/>
                    <a:pt x="6" y="148"/>
                    <a:pt x="6" y="148"/>
                  </a:cubicBezTo>
                  <a:cubicBezTo>
                    <a:pt x="5" y="150"/>
                    <a:pt x="4" y="151"/>
                    <a:pt x="4" y="152"/>
                  </a:cubicBezTo>
                  <a:close/>
                  <a:moveTo>
                    <a:pt x="10" y="141"/>
                  </a:moveTo>
                  <a:cubicBezTo>
                    <a:pt x="10" y="141"/>
                    <a:pt x="10" y="141"/>
                    <a:pt x="10" y="141"/>
                  </a:cubicBezTo>
                  <a:cubicBezTo>
                    <a:pt x="10" y="141"/>
                    <a:pt x="10" y="141"/>
                    <a:pt x="10" y="141"/>
                  </a:cubicBezTo>
                  <a:cubicBezTo>
                    <a:pt x="10" y="141"/>
                    <a:pt x="10" y="141"/>
                    <a:pt x="10" y="141"/>
                  </a:cubicBezTo>
                  <a:cubicBezTo>
                    <a:pt x="10" y="141"/>
                    <a:pt x="10" y="141"/>
                    <a:pt x="10" y="141"/>
                  </a:cubicBezTo>
                  <a:cubicBezTo>
                    <a:pt x="12" y="138"/>
                    <a:pt x="15" y="134"/>
                    <a:pt x="17" y="130"/>
                  </a:cubicBezTo>
                  <a:cubicBezTo>
                    <a:pt x="17" y="130"/>
                    <a:pt x="17" y="130"/>
                    <a:pt x="17" y="130"/>
                  </a:cubicBezTo>
                  <a:cubicBezTo>
                    <a:pt x="15" y="134"/>
                    <a:pt x="12" y="138"/>
                    <a:pt x="10" y="141"/>
                  </a:cubicBezTo>
                  <a:close/>
                  <a:moveTo>
                    <a:pt x="17" y="130"/>
                  </a:moveTo>
                  <a:cubicBezTo>
                    <a:pt x="17" y="130"/>
                    <a:pt x="18" y="129"/>
                    <a:pt x="18" y="129"/>
                  </a:cubicBezTo>
                  <a:cubicBezTo>
                    <a:pt x="18" y="129"/>
                    <a:pt x="18" y="129"/>
                    <a:pt x="18" y="129"/>
                  </a:cubicBezTo>
                  <a:cubicBezTo>
                    <a:pt x="18" y="129"/>
                    <a:pt x="17" y="130"/>
                    <a:pt x="17" y="130"/>
                  </a:cubicBezTo>
                  <a:close/>
                  <a:moveTo>
                    <a:pt x="20" y="125"/>
                  </a:moveTo>
                  <a:cubicBezTo>
                    <a:pt x="20" y="125"/>
                    <a:pt x="20" y="125"/>
                    <a:pt x="20" y="125"/>
                  </a:cubicBezTo>
                  <a:cubicBezTo>
                    <a:pt x="20" y="125"/>
                    <a:pt x="20" y="125"/>
                    <a:pt x="20" y="125"/>
                  </a:cubicBezTo>
                  <a:cubicBezTo>
                    <a:pt x="20" y="125"/>
                    <a:pt x="20" y="125"/>
                    <a:pt x="20" y="125"/>
                  </a:cubicBezTo>
                  <a:close/>
                  <a:moveTo>
                    <a:pt x="49" y="83"/>
                  </a:moveTo>
                  <a:cubicBezTo>
                    <a:pt x="47" y="88"/>
                    <a:pt x="35" y="104"/>
                    <a:pt x="24" y="119"/>
                  </a:cubicBezTo>
                  <a:cubicBezTo>
                    <a:pt x="24" y="119"/>
                    <a:pt x="24" y="119"/>
                    <a:pt x="24" y="119"/>
                  </a:cubicBezTo>
                  <a:cubicBezTo>
                    <a:pt x="23" y="121"/>
                    <a:pt x="22" y="123"/>
                    <a:pt x="21" y="125"/>
                  </a:cubicBezTo>
                  <a:cubicBezTo>
                    <a:pt x="21" y="125"/>
                    <a:pt x="21" y="125"/>
                    <a:pt x="21" y="125"/>
                  </a:cubicBezTo>
                  <a:cubicBezTo>
                    <a:pt x="32" y="108"/>
                    <a:pt x="46" y="88"/>
                    <a:pt x="49" y="83"/>
                  </a:cubicBezTo>
                  <a:cubicBezTo>
                    <a:pt x="49" y="83"/>
                    <a:pt x="49" y="83"/>
                    <a:pt x="49" y="83"/>
                  </a:cubicBezTo>
                  <a:cubicBezTo>
                    <a:pt x="50" y="82"/>
                    <a:pt x="50" y="81"/>
                    <a:pt x="50" y="80"/>
                  </a:cubicBezTo>
                  <a:cubicBezTo>
                    <a:pt x="50" y="80"/>
                    <a:pt x="50" y="80"/>
                    <a:pt x="50" y="80"/>
                  </a:cubicBezTo>
                  <a:cubicBezTo>
                    <a:pt x="50" y="80"/>
                    <a:pt x="50" y="80"/>
                    <a:pt x="50" y="80"/>
                  </a:cubicBezTo>
                  <a:cubicBezTo>
                    <a:pt x="50" y="81"/>
                    <a:pt x="50" y="82"/>
                    <a:pt x="49" y="83"/>
                  </a:cubicBezTo>
                  <a:close/>
                  <a:moveTo>
                    <a:pt x="35" y="35"/>
                  </a:moveTo>
                  <a:cubicBezTo>
                    <a:pt x="43" y="52"/>
                    <a:pt x="50" y="70"/>
                    <a:pt x="50" y="79"/>
                  </a:cubicBezTo>
                  <a:cubicBezTo>
                    <a:pt x="50" y="79"/>
                    <a:pt x="50" y="79"/>
                    <a:pt x="50" y="79"/>
                  </a:cubicBezTo>
                  <a:cubicBezTo>
                    <a:pt x="50" y="79"/>
                    <a:pt x="50" y="79"/>
                    <a:pt x="50" y="79"/>
                  </a:cubicBezTo>
                  <a:cubicBezTo>
                    <a:pt x="50" y="79"/>
                    <a:pt x="50" y="79"/>
                    <a:pt x="50" y="79"/>
                  </a:cubicBezTo>
                  <a:cubicBezTo>
                    <a:pt x="50" y="70"/>
                    <a:pt x="41" y="49"/>
                    <a:pt x="33" y="32"/>
                  </a:cubicBezTo>
                  <a:cubicBezTo>
                    <a:pt x="33" y="32"/>
                    <a:pt x="33" y="32"/>
                    <a:pt x="33" y="32"/>
                  </a:cubicBezTo>
                  <a:cubicBezTo>
                    <a:pt x="34" y="33"/>
                    <a:pt x="35" y="34"/>
                    <a:pt x="35"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07" name="Group 39"/>
          <p:cNvGrpSpPr>
            <a:grpSpLocks noChangeAspect="1"/>
          </p:cNvGrpSpPr>
          <p:nvPr/>
        </p:nvGrpSpPr>
        <p:grpSpPr bwMode="auto">
          <a:xfrm>
            <a:off x="6548594" y="2859857"/>
            <a:ext cx="953364" cy="1336355"/>
            <a:chOff x="1999" y="1444"/>
            <a:chExt cx="1043" cy="1462"/>
          </a:xfrm>
          <a:solidFill>
            <a:schemeClr val="tx1">
              <a:lumMod val="95000"/>
              <a:lumOff val="5000"/>
            </a:schemeClr>
          </a:solidFill>
        </p:grpSpPr>
        <p:sp>
          <p:nvSpPr>
            <p:cNvPr id="108" name="Freeform 41"/>
            <p:cNvSpPr>
              <a:spLocks noEditPoints="1"/>
            </p:cNvSpPr>
            <p:nvPr/>
          </p:nvSpPr>
          <p:spPr bwMode="auto">
            <a:xfrm>
              <a:off x="2262" y="1607"/>
              <a:ext cx="420" cy="422"/>
            </a:xfrm>
            <a:custGeom>
              <a:avLst/>
              <a:gdLst>
                <a:gd name="T0" fmla="*/ 0 w 118"/>
                <a:gd name="T1" fmla="*/ 59 h 119"/>
                <a:gd name="T2" fmla="*/ 59 w 118"/>
                <a:gd name="T3" fmla="*/ 0 h 119"/>
                <a:gd name="T4" fmla="*/ 59 w 118"/>
                <a:gd name="T5" fmla="*/ 0 h 119"/>
                <a:gd name="T6" fmla="*/ 118 w 118"/>
                <a:gd name="T7" fmla="*/ 59 h 119"/>
                <a:gd name="T8" fmla="*/ 118 w 118"/>
                <a:gd name="T9" fmla="*/ 59 h 119"/>
                <a:gd name="T10" fmla="*/ 59 w 118"/>
                <a:gd name="T11" fmla="*/ 119 h 119"/>
                <a:gd name="T12" fmla="*/ 59 w 118"/>
                <a:gd name="T13" fmla="*/ 119 h 119"/>
                <a:gd name="T14" fmla="*/ 0 w 118"/>
                <a:gd name="T15" fmla="*/ 59 h 119"/>
                <a:gd name="T16" fmla="*/ 4 w 118"/>
                <a:gd name="T17" fmla="*/ 59 h 119"/>
                <a:gd name="T18" fmla="*/ 59 w 118"/>
                <a:gd name="T19" fmla="*/ 115 h 119"/>
                <a:gd name="T20" fmla="*/ 59 w 118"/>
                <a:gd name="T21" fmla="*/ 115 h 119"/>
                <a:gd name="T22" fmla="*/ 114 w 118"/>
                <a:gd name="T23" fmla="*/ 59 h 119"/>
                <a:gd name="T24" fmla="*/ 114 w 118"/>
                <a:gd name="T25" fmla="*/ 59 h 119"/>
                <a:gd name="T26" fmla="*/ 59 w 118"/>
                <a:gd name="T27" fmla="*/ 4 h 119"/>
                <a:gd name="T28" fmla="*/ 59 w 118"/>
                <a:gd name="T29" fmla="*/ 4 h 119"/>
                <a:gd name="T30" fmla="*/ 4 w 118"/>
                <a:gd name="T31" fmla="*/ 5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19">
                  <a:moveTo>
                    <a:pt x="0" y="59"/>
                  </a:moveTo>
                  <a:cubicBezTo>
                    <a:pt x="0" y="26"/>
                    <a:pt x="27" y="0"/>
                    <a:pt x="59" y="0"/>
                  </a:cubicBezTo>
                  <a:cubicBezTo>
                    <a:pt x="59" y="0"/>
                    <a:pt x="59" y="0"/>
                    <a:pt x="59" y="0"/>
                  </a:cubicBezTo>
                  <a:cubicBezTo>
                    <a:pt x="92" y="0"/>
                    <a:pt x="118" y="26"/>
                    <a:pt x="118" y="59"/>
                  </a:cubicBezTo>
                  <a:cubicBezTo>
                    <a:pt x="118" y="59"/>
                    <a:pt x="118" y="59"/>
                    <a:pt x="118" y="59"/>
                  </a:cubicBezTo>
                  <a:cubicBezTo>
                    <a:pt x="118" y="92"/>
                    <a:pt x="92" y="119"/>
                    <a:pt x="59" y="119"/>
                  </a:cubicBezTo>
                  <a:cubicBezTo>
                    <a:pt x="59" y="119"/>
                    <a:pt x="59" y="119"/>
                    <a:pt x="59" y="119"/>
                  </a:cubicBezTo>
                  <a:cubicBezTo>
                    <a:pt x="27" y="119"/>
                    <a:pt x="0" y="92"/>
                    <a:pt x="0" y="59"/>
                  </a:cubicBezTo>
                  <a:close/>
                  <a:moveTo>
                    <a:pt x="4" y="59"/>
                  </a:moveTo>
                  <a:cubicBezTo>
                    <a:pt x="4" y="90"/>
                    <a:pt x="29" y="115"/>
                    <a:pt x="59" y="115"/>
                  </a:cubicBezTo>
                  <a:cubicBezTo>
                    <a:pt x="59" y="115"/>
                    <a:pt x="59" y="115"/>
                    <a:pt x="59" y="115"/>
                  </a:cubicBezTo>
                  <a:cubicBezTo>
                    <a:pt x="90" y="115"/>
                    <a:pt x="114" y="90"/>
                    <a:pt x="114" y="59"/>
                  </a:cubicBezTo>
                  <a:cubicBezTo>
                    <a:pt x="114" y="59"/>
                    <a:pt x="114" y="59"/>
                    <a:pt x="114" y="59"/>
                  </a:cubicBezTo>
                  <a:cubicBezTo>
                    <a:pt x="114" y="29"/>
                    <a:pt x="90" y="4"/>
                    <a:pt x="59" y="4"/>
                  </a:cubicBezTo>
                  <a:cubicBezTo>
                    <a:pt x="59" y="4"/>
                    <a:pt x="59" y="4"/>
                    <a:pt x="59" y="4"/>
                  </a:cubicBezTo>
                  <a:cubicBezTo>
                    <a:pt x="29" y="4"/>
                    <a:pt x="4" y="29"/>
                    <a:pt x="4"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2"/>
            <p:cNvSpPr>
              <a:spLocks noEditPoints="1"/>
            </p:cNvSpPr>
            <p:nvPr/>
          </p:nvSpPr>
          <p:spPr bwMode="auto">
            <a:xfrm>
              <a:off x="2255" y="1600"/>
              <a:ext cx="434" cy="436"/>
            </a:xfrm>
            <a:custGeom>
              <a:avLst/>
              <a:gdLst>
                <a:gd name="T0" fmla="*/ 0 w 122"/>
                <a:gd name="T1" fmla="*/ 61 h 123"/>
                <a:gd name="T2" fmla="*/ 61 w 122"/>
                <a:gd name="T3" fmla="*/ 0 h 123"/>
                <a:gd name="T4" fmla="*/ 61 w 122"/>
                <a:gd name="T5" fmla="*/ 0 h 123"/>
                <a:gd name="T6" fmla="*/ 122 w 122"/>
                <a:gd name="T7" fmla="*/ 61 h 123"/>
                <a:gd name="T8" fmla="*/ 122 w 122"/>
                <a:gd name="T9" fmla="*/ 61 h 123"/>
                <a:gd name="T10" fmla="*/ 61 w 122"/>
                <a:gd name="T11" fmla="*/ 123 h 123"/>
                <a:gd name="T12" fmla="*/ 61 w 122"/>
                <a:gd name="T13" fmla="*/ 123 h 123"/>
                <a:gd name="T14" fmla="*/ 0 w 122"/>
                <a:gd name="T15" fmla="*/ 61 h 123"/>
                <a:gd name="T16" fmla="*/ 4 w 122"/>
                <a:gd name="T17" fmla="*/ 61 h 123"/>
                <a:gd name="T18" fmla="*/ 61 w 122"/>
                <a:gd name="T19" fmla="*/ 119 h 123"/>
                <a:gd name="T20" fmla="*/ 61 w 122"/>
                <a:gd name="T21" fmla="*/ 119 h 123"/>
                <a:gd name="T22" fmla="*/ 118 w 122"/>
                <a:gd name="T23" fmla="*/ 61 h 123"/>
                <a:gd name="T24" fmla="*/ 118 w 122"/>
                <a:gd name="T25" fmla="*/ 61 h 123"/>
                <a:gd name="T26" fmla="*/ 61 w 122"/>
                <a:gd name="T27" fmla="*/ 4 h 123"/>
                <a:gd name="T28" fmla="*/ 61 w 122"/>
                <a:gd name="T29" fmla="*/ 4 h 123"/>
                <a:gd name="T30" fmla="*/ 118 w 122"/>
                <a:gd name="T31" fmla="*/ 61 h 123"/>
                <a:gd name="T32" fmla="*/ 118 w 122"/>
                <a:gd name="T33" fmla="*/ 61 h 123"/>
                <a:gd name="T34" fmla="*/ 61 w 122"/>
                <a:gd name="T35" fmla="*/ 119 h 123"/>
                <a:gd name="T36" fmla="*/ 61 w 122"/>
                <a:gd name="T37" fmla="*/ 119 h 123"/>
                <a:gd name="T38" fmla="*/ 4 w 122"/>
                <a:gd name="T39" fmla="*/ 61 h 123"/>
                <a:gd name="T40" fmla="*/ 4 w 122"/>
                <a:gd name="T41" fmla="*/ 61 h 123"/>
                <a:gd name="T42" fmla="*/ 61 w 122"/>
                <a:gd name="T43" fmla="*/ 115 h 123"/>
                <a:gd name="T44" fmla="*/ 114 w 122"/>
                <a:gd name="T45" fmla="*/ 61 h 123"/>
                <a:gd name="T46" fmla="*/ 114 w 122"/>
                <a:gd name="T47" fmla="*/ 61 h 123"/>
                <a:gd name="T48" fmla="*/ 61 w 122"/>
                <a:gd name="T49" fmla="*/ 8 h 123"/>
                <a:gd name="T50" fmla="*/ 61 w 122"/>
                <a:gd name="T51" fmla="*/ 8 h 123"/>
                <a:gd name="T52" fmla="*/ 8 w 122"/>
                <a:gd name="T53" fmla="*/ 61 h 123"/>
                <a:gd name="T54" fmla="*/ 8 w 122"/>
                <a:gd name="T55" fmla="*/ 61 h 123"/>
                <a:gd name="T56" fmla="*/ 61 w 122"/>
                <a:gd name="T57" fmla="*/ 115 h 123"/>
                <a:gd name="T58" fmla="*/ 6 w 122"/>
                <a:gd name="T59" fmla="*/ 61 h 123"/>
                <a:gd name="T60" fmla="*/ 4 w 122"/>
                <a:gd name="T61" fmla="*/ 61 h 123"/>
                <a:gd name="T62" fmla="*/ 4 w 122"/>
                <a:gd name="T63" fmla="*/ 61 h 123"/>
                <a:gd name="T64" fmla="*/ 4 w 122"/>
                <a:gd name="T65" fmla="*/ 61 h 123"/>
                <a:gd name="T66" fmla="*/ 6 w 122"/>
                <a:gd name="T67" fmla="*/ 61 h 123"/>
                <a:gd name="T68" fmla="*/ 4 w 122"/>
                <a:gd name="T69" fmla="*/ 61 h 123"/>
                <a:gd name="T70" fmla="*/ 42 w 122"/>
                <a:gd name="T71" fmla="*/ 7 h 123"/>
                <a:gd name="T72" fmla="*/ 42 w 122"/>
                <a:gd name="T73" fmla="*/ 7 h 123"/>
                <a:gd name="T74" fmla="*/ 4 w 122"/>
                <a:gd name="T75" fmla="*/ 6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2" h="123">
                  <a:moveTo>
                    <a:pt x="0" y="61"/>
                  </a:moveTo>
                  <a:cubicBezTo>
                    <a:pt x="0" y="27"/>
                    <a:pt x="27" y="0"/>
                    <a:pt x="61" y="0"/>
                  </a:cubicBezTo>
                  <a:cubicBezTo>
                    <a:pt x="61" y="0"/>
                    <a:pt x="61" y="0"/>
                    <a:pt x="61" y="0"/>
                  </a:cubicBezTo>
                  <a:cubicBezTo>
                    <a:pt x="95" y="0"/>
                    <a:pt x="122" y="27"/>
                    <a:pt x="122" y="61"/>
                  </a:cubicBezTo>
                  <a:cubicBezTo>
                    <a:pt x="122" y="61"/>
                    <a:pt x="122" y="61"/>
                    <a:pt x="122" y="61"/>
                  </a:cubicBezTo>
                  <a:cubicBezTo>
                    <a:pt x="122" y="95"/>
                    <a:pt x="95" y="123"/>
                    <a:pt x="61" y="123"/>
                  </a:cubicBezTo>
                  <a:cubicBezTo>
                    <a:pt x="61" y="123"/>
                    <a:pt x="61" y="123"/>
                    <a:pt x="61" y="123"/>
                  </a:cubicBezTo>
                  <a:cubicBezTo>
                    <a:pt x="27" y="123"/>
                    <a:pt x="0" y="95"/>
                    <a:pt x="0" y="61"/>
                  </a:cubicBezTo>
                  <a:close/>
                  <a:moveTo>
                    <a:pt x="4" y="61"/>
                  </a:moveTo>
                  <a:cubicBezTo>
                    <a:pt x="4" y="93"/>
                    <a:pt x="30" y="119"/>
                    <a:pt x="61" y="119"/>
                  </a:cubicBezTo>
                  <a:cubicBezTo>
                    <a:pt x="61" y="119"/>
                    <a:pt x="61" y="119"/>
                    <a:pt x="61" y="119"/>
                  </a:cubicBezTo>
                  <a:cubicBezTo>
                    <a:pt x="93" y="119"/>
                    <a:pt x="118" y="93"/>
                    <a:pt x="118" y="61"/>
                  </a:cubicBezTo>
                  <a:cubicBezTo>
                    <a:pt x="118" y="61"/>
                    <a:pt x="118" y="61"/>
                    <a:pt x="118" y="61"/>
                  </a:cubicBezTo>
                  <a:cubicBezTo>
                    <a:pt x="118" y="30"/>
                    <a:pt x="93" y="4"/>
                    <a:pt x="61" y="4"/>
                  </a:cubicBezTo>
                  <a:cubicBezTo>
                    <a:pt x="61" y="4"/>
                    <a:pt x="61" y="4"/>
                    <a:pt x="61" y="4"/>
                  </a:cubicBezTo>
                  <a:cubicBezTo>
                    <a:pt x="93" y="4"/>
                    <a:pt x="118" y="30"/>
                    <a:pt x="118" y="61"/>
                  </a:cubicBezTo>
                  <a:cubicBezTo>
                    <a:pt x="118" y="61"/>
                    <a:pt x="118" y="61"/>
                    <a:pt x="118" y="61"/>
                  </a:cubicBezTo>
                  <a:cubicBezTo>
                    <a:pt x="118" y="93"/>
                    <a:pt x="93" y="119"/>
                    <a:pt x="61" y="119"/>
                  </a:cubicBezTo>
                  <a:cubicBezTo>
                    <a:pt x="61" y="119"/>
                    <a:pt x="61" y="119"/>
                    <a:pt x="61" y="119"/>
                  </a:cubicBezTo>
                  <a:cubicBezTo>
                    <a:pt x="30" y="119"/>
                    <a:pt x="4" y="93"/>
                    <a:pt x="4" y="61"/>
                  </a:cubicBezTo>
                  <a:cubicBezTo>
                    <a:pt x="4" y="61"/>
                    <a:pt x="4" y="61"/>
                    <a:pt x="4" y="61"/>
                  </a:cubicBezTo>
                  <a:close/>
                  <a:moveTo>
                    <a:pt x="61" y="115"/>
                  </a:moveTo>
                  <a:cubicBezTo>
                    <a:pt x="91" y="115"/>
                    <a:pt x="114" y="91"/>
                    <a:pt x="114" y="61"/>
                  </a:cubicBezTo>
                  <a:cubicBezTo>
                    <a:pt x="114" y="61"/>
                    <a:pt x="114" y="61"/>
                    <a:pt x="114" y="61"/>
                  </a:cubicBezTo>
                  <a:cubicBezTo>
                    <a:pt x="114" y="32"/>
                    <a:pt x="91" y="8"/>
                    <a:pt x="61" y="8"/>
                  </a:cubicBezTo>
                  <a:cubicBezTo>
                    <a:pt x="61" y="8"/>
                    <a:pt x="61" y="8"/>
                    <a:pt x="61" y="8"/>
                  </a:cubicBezTo>
                  <a:cubicBezTo>
                    <a:pt x="32" y="8"/>
                    <a:pt x="8" y="32"/>
                    <a:pt x="8" y="61"/>
                  </a:cubicBezTo>
                  <a:cubicBezTo>
                    <a:pt x="8" y="61"/>
                    <a:pt x="8" y="61"/>
                    <a:pt x="8" y="61"/>
                  </a:cubicBezTo>
                  <a:cubicBezTo>
                    <a:pt x="8" y="91"/>
                    <a:pt x="32" y="115"/>
                    <a:pt x="61" y="115"/>
                  </a:cubicBezTo>
                  <a:close/>
                  <a:moveTo>
                    <a:pt x="6" y="61"/>
                  </a:moveTo>
                  <a:cubicBezTo>
                    <a:pt x="4" y="61"/>
                    <a:pt x="4" y="61"/>
                    <a:pt x="4" y="61"/>
                  </a:cubicBezTo>
                  <a:cubicBezTo>
                    <a:pt x="4" y="61"/>
                    <a:pt x="4" y="61"/>
                    <a:pt x="4" y="61"/>
                  </a:cubicBezTo>
                  <a:cubicBezTo>
                    <a:pt x="4" y="61"/>
                    <a:pt x="4" y="61"/>
                    <a:pt x="4" y="61"/>
                  </a:cubicBezTo>
                  <a:cubicBezTo>
                    <a:pt x="6" y="61"/>
                    <a:pt x="6" y="61"/>
                    <a:pt x="6" y="61"/>
                  </a:cubicBezTo>
                  <a:close/>
                  <a:moveTo>
                    <a:pt x="4" y="61"/>
                  </a:moveTo>
                  <a:cubicBezTo>
                    <a:pt x="4" y="36"/>
                    <a:pt x="20" y="15"/>
                    <a:pt x="42" y="7"/>
                  </a:cubicBezTo>
                  <a:cubicBezTo>
                    <a:pt x="42" y="7"/>
                    <a:pt x="42" y="7"/>
                    <a:pt x="42" y="7"/>
                  </a:cubicBezTo>
                  <a:cubicBezTo>
                    <a:pt x="20" y="15"/>
                    <a:pt x="4" y="36"/>
                    <a:pt x="4"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10" name="Freeform 43"/>
            <p:cNvSpPr/>
            <p:nvPr/>
          </p:nvSpPr>
          <p:spPr bwMode="auto">
            <a:xfrm>
              <a:off x="2401" y="1451"/>
              <a:ext cx="82" cy="166"/>
            </a:xfrm>
            <a:custGeom>
              <a:avLst/>
              <a:gdLst>
                <a:gd name="T0" fmla="*/ 9 w 23"/>
                <a:gd name="T1" fmla="*/ 45 h 47"/>
                <a:gd name="T2" fmla="*/ 19 w 23"/>
                <a:gd name="T3" fmla="*/ 11 h 47"/>
                <a:gd name="T4" fmla="*/ 19 w 23"/>
                <a:gd name="T5" fmla="*/ 11 h 47"/>
                <a:gd name="T6" fmla="*/ 19 w 23"/>
                <a:gd name="T7" fmla="*/ 7 h 47"/>
                <a:gd name="T8" fmla="*/ 19 w 23"/>
                <a:gd name="T9" fmla="*/ 7 h 47"/>
                <a:gd name="T10" fmla="*/ 13 w 23"/>
                <a:gd name="T11" fmla="*/ 4 h 47"/>
                <a:gd name="T12" fmla="*/ 13 w 23"/>
                <a:gd name="T13" fmla="*/ 4 h 47"/>
                <a:gd name="T14" fmla="*/ 5 w 23"/>
                <a:gd name="T15" fmla="*/ 10 h 47"/>
                <a:gd name="T16" fmla="*/ 5 w 23"/>
                <a:gd name="T17" fmla="*/ 10 h 47"/>
                <a:gd name="T18" fmla="*/ 4 w 23"/>
                <a:gd name="T19" fmla="*/ 12 h 47"/>
                <a:gd name="T20" fmla="*/ 4 w 23"/>
                <a:gd name="T21" fmla="*/ 12 h 47"/>
                <a:gd name="T22" fmla="*/ 8 w 23"/>
                <a:gd name="T23" fmla="*/ 16 h 47"/>
                <a:gd name="T24" fmla="*/ 8 w 23"/>
                <a:gd name="T25" fmla="*/ 16 h 47"/>
                <a:gd name="T26" fmla="*/ 13 w 23"/>
                <a:gd name="T27" fmla="*/ 16 h 47"/>
                <a:gd name="T28" fmla="*/ 13 w 23"/>
                <a:gd name="T29" fmla="*/ 16 h 47"/>
                <a:gd name="T30" fmla="*/ 13 w 23"/>
                <a:gd name="T31" fmla="*/ 16 h 47"/>
                <a:gd name="T32" fmla="*/ 13 w 23"/>
                <a:gd name="T33" fmla="*/ 20 h 47"/>
                <a:gd name="T34" fmla="*/ 7 w 23"/>
                <a:gd name="T35" fmla="*/ 19 h 47"/>
                <a:gd name="T36" fmla="*/ 7 w 23"/>
                <a:gd name="T37" fmla="*/ 19 h 47"/>
                <a:gd name="T38" fmla="*/ 0 w 23"/>
                <a:gd name="T39" fmla="*/ 12 h 47"/>
                <a:gd name="T40" fmla="*/ 0 w 23"/>
                <a:gd name="T41" fmla="*/ 12 h 47"/>
                <a:gd name="T42" fmla="*/ 1 w 23"/>
                <a:gd name="T43" fmla="*/ 8 h 47"/>
                <a:gd name="T44" fmla="*/ 1 w 23"/>
                <a:gd name="T45" fmla="*/ 8 h 47"/>
                <a:gd name="T46" fmla="*/ 13 w 23"/>
                <a:gd name="T47" fmla="*/ 0 h 47"/>
                <a:gd name="T48" fmla="*/ 13 w 23"/>
                <a:gd name="T49" fmla="*/ 0 h 47"/>
                <a:gd name="T50" fmla="*/ 22 w 23"/>
                <a:gd name="T51" fmla="*/ 5 h 47"/>
                <a:gd name="T52" fmla="*/ 22 w 23"/>
                <a:gd name="T53" fmla="*/ 5 h 47"/>
                <a:gd name="T54" fmla="*/ 23 w 23"/>
                <a:gd name="T55" fmla="*/ 11 h 47"/>
                <a:gd name="T56" fmla="*/ 23 w 23"/>
                <a:gd name="T57" fmla="*/ 11 h 47"/>
                <a:gd name="T58" fmla="*/ 13 w 23"/>
                <a:gd name="T59" fmla="*/ 47 h 47"/>
                <a:gd name="T60" fmla="*/ 13 w 23"/>
                <a:gd name="T61" fmla="*/ 47 h 47"/>
                <a:gd name="T62" fmla="*/ 9 w 23"/>
                <a:gd name="T63" fmla="*/ 4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7">
                  <a:moveTo>
                    <a:pt x="9" y="45"/>
                  </a:moveTo>
                  <a:cubicBezTo>
                    <a:pt x="9" y="45"/>
                    <a:pt x="19" y="21"/>
                    <a:pt x="19" y="11"/>
                  </a:cubicBezTo>
                  <a:cubicBezTo>
                    <a:pt x="19" y="11"/>
                    <a:pt x="19" y="11"/>
                    <a:pt x="19" y="11"/>
                  </a:cubicBezTo>
                  <a:cubicBezTo>
                    <a:pt x="19" y="9"/>
                    <a:pt x="19" y="8"/>
                    <a:pt x="19" y="7"/>
                  </a:cubicBezTo>
                  <a:cubicBezTo>
                    <a:pt x="19" y="7"/>
                    <a:pt x="19" y="7"/>
                    <a:pt x="19" y="7"/>
                  </a:cubicBezTo>
                  <a:cubicBezTo>
                    <a:pt x="17" y="5"/>
                    <a:pt x="15" y="4"/>
                    <a:pt x="13" y="4"/>
                  </a:cubicBezTo>
                  <a:cubicBezTo>
                    <a:pt x="13" y="4"/>
                    <a:pt x="13" y="4"/>
                    <a:pt x="13" y="4"/>
                  </a:cubicBezTo>
                  <a:cubicBezTo>
                    <a:pt x="10" y="4"/>
                    <a:pt x="7" y="6"/>
                    <a:pt x="5" y="10"/>
                  </a:cubicBezTo>
                  <a:cubicBezTo>
                    <a:pt x="5" y="10"/>
                    <a:pt x="5" y="10"/>
                    <a:pt x="5" y="10"/>
                  </a:cubicBezTo>
                  <a:cubicBezTo>
                    <a:pt x="4" y="11"/>
                    <a:pt x="4" y="12"/>
                    <a:pt x="4" y="12"/>
                  </a:cubicBezTo>
                  <a:cubicBezTo>
                    <a:pt x="4" y="12"/>
                    <a:pt x="4" y="12"/>
                    <a:pt x="4" y="12"/>
                  </a:cubicBezTo>
                  <a:cubicBezTo>
                    <a:pt x="4" y="14"/>
                    <a:pt x="5" y="15"/>
                    <a:pt x="8" y="16"/>
                  </a:cubicBezTo>
                  <a:cubicBezTo>
                    <a:pt x="8" y="16"/>
                    <a:pt x="8" y="16"/>
                    <a:pt x="8" y="16"/>
                  </a:cubicBezTo>
                  <a:cubicBezTo>
                    <a:pt x="10" y="16"/>
                    <a:pt x="13" y="16"/>
                    <a:pt x="13" y="16"/>
                  </a:cubicBezTo>
                  <a:cubicBezTo>
                    <a:pt x="13" y="16"/>
                    <a:pt x="13" y="16"/>
                    <a:pt x="13" y="16"/>
                  </a:cubicBezTo>
                  <a:cubicBezTo>
                    <a:pt x="13" y="16"/>
                    <a:pt x="13" y="16"/>
                    <a:pt x="13" y="16"/>
                  </a:cubicBezTo>
                  <a:cubicBezTo>
                    <a:pt x="13" y="20"/>
                    <a:pt x="13" y="20"/>
                    <a:pt x="13" y="20"/>
                  </a:cubicBezTo>
                  <a:cubicBezTo>
                    <a:pt x="13" y="20"/>
                    <a:pt x="10" y="20"/>
                    <a:pt x="7" y="19"/>
                  </a:cubicBezTo>
                  <a:cubicBezTo>
                    <a:pt x="7" y="19"/>
                    <a:pt x="7" y="19"/>
                    <a:pt x="7" y="19"/>
                  </a:cubicBezTo>
                  <a:cubicBezTo>
                    <a:pt x="4" y="19"/>
                    <a:pt x="0" y="17"/>
                    <a:pt x="0" y="12"/>
                  </a:cubicBezTo>
                  <a:cubicBezTo>
                    <a:pt x="0" y="12"/>
                    <a:pt x="0" y="12"/>
                    <a:pt x="0" y="12"/>
                  </a:cubicBezTo>
                  <a:cubicBezTo>
                    <a:pt x="0" y="11"/>
                    <a:pt x="0" y="10"/>
                    <a:pt x="1" y="8"/>
                  </a:cubicBezTo>
                  <a:cubicBezTo>
                    <a:pt x="1" y="8"/>
                    <a:pt x="1" y="8"/>
                    <a:pt x="1" y="8"/>
                  </a:cubicBezTo>
                  <a:cubicBezTo>
                    <a:pt x="4" y="3"/>
                    <a:pt x="8" y="0"/>
                    <a:pt x="13" y="0"/>
                  </a:cubicBezTo>
                  <a:cubicBezTo>
                    <a:pt x="13" y="0"/>
                    <a:pt x="13" y="0"/>
                    <a:pt x="13" y="0"/>
                  </a:cubicBezTo>
                  <a:cubicBezTo>
                    <a:pt x="16" y="0"/>
                    <a:pt x="20" y="1"/>
                    <a:pt x="22" y="5"/>
                  </a:cubicBezTo>
                  <a:cubicBezTo>
                    <a:pt x="22" y="5"/>
                    <a:pt x="22" y="5"/>
                    <a:pt x="22" y="5"/>
                  </a:cubicBezTo>
                  <a:cubicBezTo>
                    <a:pt x="23" y="7"/>
                    <a:pt x="23" y="9"/>
                    <a:pt x="23" y="11"/>
                  </a:cubicBezTo>
                  <a:cubicBezTo>
                    <a:pt x="23" y="11"/>
                    <a:pt x="23" y="11"/>
                    <a:pt x="23" y="11"/>
                  </a:cubicBezTo>
                  <a:cubicBezTo>
                    <a:pt x="23" y="23"/>
                    <a:pt x="13" y="46"/>
                    <a:pt x="13" y="47"/>
                  </a:cubicBezTo>
                  <a:cubicBezTo>
                    <a:pt x="13" y="47"/>
                    <a:pt x="13" y="47"/>
                    <a:pt x="13" y="47"/>
                  </a:cubicBezTo>
                  <a:cubicBezTo>
                    <a:pt x="9" y="45"/>
                    <a:pt x="9" y="45"/>
                    <a:pt x="9"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4"/>
            <p:cNvSpPr>
              <a:spLocks noEditPoints="1"/>
            </p:cNvSpPr>
            <p:nvPr/>
          </p:nvSpPr>
          <p:spPr bwMode="auto">
            <a:xfrm>
              <a:off x="2394" y="1444"/>
              <a:ext cx="96" cy="184"/>
            </a:xfrm>
            <a:custGeom>
              <a:avLst/>
              <a:gdLst>
                <a:gd name="T0" fmla="*/ 11 w 27"/>
                <a:gd name="T1" fmla="*/ 47 h 52"/>
                <a:gd name="T2" fmla="*/ 11 w 27"/>
                <a:gd name="T3" fmla="*/ 49 h 52"/>
                <a:gd name="T4" fmla="*/ 10 w 27"/>
                <a:gd name="T5" fmla="*/ 48 h 52"/>
                <a:gd name="T6" fmla="*/ 9 w 27"/>
                <a:gd name="T7" fmla="*/ 46 h 52"/>
                <a:gd name="T8" fmla="*/ 9 w 27"/>
                <a:gd name="T9" fmla="*/ 46 h 52"/>
                <a:gd name="T10" fmla="*/ 9 w 27"/>
                <a:gd name="T11" fmla="*/ 46 h 52"/>
                <a:gd name="T12" fmla="*/ 10 w 27"/>
                <a:gd name="T13" fmla="*/ 45 h 52"/>
                <a:gd name="T14" fmla="*/ 11 w 27"/>
                <a:gd name="T15" fmla="*/ 42 h 52"/>
                <a:gd name="T16" fmla="*/ 19 w 27"/>
                <a:gd name="T17" fmla="*/ 13 h 52"/>
                <a:gd name="T18" fmla="*/ 19 w 27"/>
                <a:gd name="T19" fmla="*/ 13 h 52"/>
                <a:gd name="T20" fmla="*/ 19 w 27"/>
                <a:gd name="T21" fmla="*/ 10 h 52"/>
                <a:gd name="T22" fmla="*/ 15 w 27"/>
                <a:gd name="T23" fmla="*/ 8 h 52"/>
                <a:gd name="T24" fmla="*/ 8 w 27"/>
                <a:gd name="T25" fmla="*/ 13 h 52"/>
                <a:gd name="T26" fmla="*/ 8 w 27"/>
                <a:gd name="T27" fmla="*/ 14 h 52"/>
                <a:gd name="T28" fmla="*/ 8 w 27"/>
                <a:gd name="T29" fmla="*/ 15 h 52"/>
                <a:gd name="T30" fmla="*/ 15 w 27"/>
                <a:gd name="T31" fmla="*/ 16 h 52"/>
                <a:gd name="T32" fmla="*/ 15 w 27"/>
                <a:gd name="T33" fmla="*/ 16 h 52"/>
                <a:gd name="T34" fmla="*/ 17 w 27"/>
                <a:gd name="T35" fmla="*/ 16 h 52"/>
                <a:gd name="T36" fmla="*/ 8 w 27"/>
                <a:gd name="T37" fmla="*/ 23 h 52"/>
                <a:gd name="T38" fmla="*/ 0 w 27"/>
                <a:gd name="T39" fmla="*/ 15 h 52"/>
                <a:gd name="T40" fmla="*/ 1 w 27"/>
                <a:gd name="T41" fmla="*/ 9 h 52"/>
                <a:gd name="T42" fmla="*/ 15 w 27"/>
                <a:gd name="T43" fmla="*/ 0 h 52"/>
                <a:gd name="T44" fmla="*/ 26 w 27"/>
                <a:gd name="T45" fmla="*/ 6 h 52"/>
                <a:gd name="T46" fmla="*/ 27 w 27"/>
                <a:gd name="T47" fmla="*/ 13 h 52"/>
                <a:gd name="T48" fmla="*/ 17 w 27"/>
                <a:gd name="T49" fmla="*/ 52 h 52"/>
                <a:gd name="T50" fmla="*/ 15 w 27"/>
                <a:gd name="T51" fmla="*/ 44 h 52"/>
                <a:gd name="T52" fmla="*/ 18 w 27"/>
                <a:gd name="T53" fmla="*/ 35 h 52"/>
                <a:gd name="T54" fmla="*/ 23 w 27"/>
                <a:gd name="T55" fmla="*/ 13 h 52"/>
                <a:gd name="T56" fmla="*/ 14 w 27"/>
                <a:gd name="T57" fmla="*/ 46 h 52"/>
                <a:gd name="T58" fmla="*/ 13 w 27"/>
                <a:gd name="T59" fmla="*/ 20 h 52"/>
                <a:gd name="T60" fmla="*/ 9 w 27"/>
                <a:gd name="T61" fmla="*/ 19 h 52"/>
                <a:gd name="T62" fmla="*/ 9 w 27"/>
                <a:gd name="T63" fmla="*/ 19 h 52"/>
                <a:gd name="T64" fmla="*/ 4 w 27"/>
                <a:gd name="T65" fmla="*/ 15 h 52"/>
                <a:gd name="T66" fmla="*/ 4 w 27"/>
                <a:gd name="T67" fmla="*/ 14 h 52"/>
                <a:gd name="T68" fmla="*/ 5 w 27"/>
                <a:gd name="T69" fmla="*/ 12 h 52"/>
                <a:gd name="T70" fmla="*/ 4 w 27"/>
                <a:gd name="T71" fmla="*/ 14 h 52"/>
                <a:gd name="T72" fmla="*/ 23 w 27"/>
                <a:gd name="T73" fmla="*/ 13 h 52"/>
                <a:gd name="T74" fmla="*/ 22 w 27"/>
                <a:gd name="T75" fmla="*/ 8 h 52"/>
                <a:gd name="T76" fmla="*/ 22 w 27"/>
                <a:gd name="T77" fmla="*/ 7 h 52"/>
                <a:gd name="T78" fmla="*/ 15 w 27"/>
                <a:gd name="T79" fmla="*/ 4 h 52"/>
                <a:gd name="T80" fmla="*/ 15 w 27"/>
                <a:gd name="T81" fmla="*/ 4 h 52"/>
                <a:gd name="T82" fmla="*/ 15 w 27"/>
                <a:gd name="T83" fmla="*/ 4 h 52"/>
                <a:gd name="T84" fmla="*/ 14 w 27"/>
                <a:gd name="T85" fmla="*/ 4 h 52"/>
                <a:gd name="T86" fmla="*/ 14 w 27"/>
                <a:gd name="T87" fmla="*/ 4 h 52"/>
                <a:gd name="T88" fmla="*/ 14 w 27"/>
                <a:gd name="T89" fmla="*/ 4 h 52"/>
                <a:gd name="T90" fmla="*/ 15 w 27"/>
                <a:gd name="T91" fmla="*/ 4 h 52"/>
                <a:gd name="T92" fmla="*/ 15 w 27"/>
                <a:gd name="T93" fmla="*/ 4 h 52"/>
                <a:gd name="T94" fmla="*/ 15 w 27"/>
                <a:gd name="T95" fmla="*/ 4 h 52"/>
                <a:gd name="T96" fmla="*/ 15 w 27"/>
                <a:gd name="T97" fmla="*/ 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 h="52">
                  <a:moveTo>
                    <a:pt x="14" y="50"/>
                  </a:moveTo>
                  <a:cubicBezTo>
                    <a:pt x="11" y="49"/>
                    <a:pt x="11" y="49"/>
                    <a:pt x="11" y="49"/>
                  </a:cubicBezTo>
                  <a:cubicBezTo>
                    <a:pt x="11" y="47"/>
                    <a:pt x="11" y="47"/>
                    <a:pt x="11" y="47"/>
                  </a:cubicBezTo>
                  <a:cubicBezTo>
                    <a:pt x="11" y="47"/>
                    <a:pt x="11" y="47"/>
                    <a:pt x="11" y="47"/>
                  </a:cubicBezTo>
                  <a:cubicBezTo>
                    <a:pt x="11" y="47"/>
                    <a:pt x="11" y="47"/>
                    <a:pt x="11" y="47"/>
                  </a:cubicBezTo>
                  <a:cubicBezTo>
                    <a:pt x="11" y="49"/>
                    <a:pt x="11" y="49"/>
                    <a:pt x="11" y="49"/>
                  </a:cubicBezTo>
                  <a:cubicBezTo>
                    <a:pt x="10" y="49"/>
                    <a:pt x="10" y="49"/>
                    <a:pt x="10" y="49"/>
                  </a:cubicBezTo>
                  <a:cubicBezTo>
                    <a:pt x="10" y="48"/>
                    <a:pt x="10" y="48"/>
                    <a:pt x="10" y="48"/>
                  </a:cubicBezTo>
                  <a:cubicBezTo>
                    <a:pt x="10" y="48"/>
                    <a:pt x="10" y="48"/>
                    <a:pt x="10" y="48"/>
                  </a:cubicBezTo>
                  <a:cubicBezTo>
                    <a:pt x="9" y="48"/>
                    <a:pt x="9" y="48"/>
                    <a:pt x="9" y="47"/>
                  </a:cubicBezTo>
                  <a:cubicBezTo>
                    <a:pt x="9" y="47"/>
                    <a:pt x="9" y="47"/>
                    <a:pt x="9" y="47"/>
                  </a:cubicBezTo>
                  <a:cubicBezTo>
                    <a:pt x="9" y="46"/>
                    <a:pt x="9" y="47"/>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6"/>
                    <a:pt x="10" y="46"/>
                    <a:pt x="10" y="46"/>
                  </a:cubicBezTo>
                  <a:cubicBezTo>
                    <a:pt x="10" y="46"/>
                    <a:pt x="10" y="46"/>
                    <a:pt x="10" y="46"/>
                  </a:cubicBezTo>
                  <a:cubicBezTo>
                    <a:pt x="10" y="46"/>
                    <a:pt x="10" y="46"/>
                    <a:pt x="10" y="45"/>
                  </a:cubicBezTo>
                  <a:cubicBezTo>
                    <a:pt x="10" y="45"/>
                    <a:pt x="10" y="45"/>
                    <a:pt x="10" y="45"/>
                  </a:cubicBezTo>
                  <a:cubicBezTo>
                    <a:pt x="10" y="45"/>
                    <a:pt x="11" y="44"/>
                    <a:pt x="11" y="42"/>
                  </a:cubicBezTo>
                  <a:cubicBezTo>
                    <a:pt x="11" y="42"/>
                    <a:pt x="11" y="42"/>
                    <a:pt x="11" y="42"/>
                  </a:cubicBezTo>
                  <a:cubicBezTo>
                    <a:pt x="12" y="40"/>
                    <a:pt x="13" y="37"/>
                    <a:pt x="14" y="33"/>
                  </a:cubicBezTo>
                  <a:cubicBezTo>
                    <a:pt x="14" y="33"/>
                    <a:pt x="14" y="33"/>
                    <a:pt x="14" y="33"/>
                  </a:cubicBezTo>
                  <a:cubicBezTo>
                    <a:pt x="17" y="26"/>
                    <a:pt x="19" y="18"/>
                    <a:pt x="19" y="13"/>
                  </a:cubicBezTo>
                  <a:cubicBezTo>
                    <a:pt x="19" y="13"/>
                    <a:pt x="19" y="13"/>
                    <a:pt x="19" y="13"/>
                  </a:cubicBezTo>
                  <a:cubicBezTo>
                    <a:pt x="19" y="13"/>
                    <a:pt x="19" y="13"/>
                    <a:pt x="19" y="13"/>
                  </a:cubicBezTo>
                  <a:cubicBezTo>
                    <a:pt x="19" y="13"/>
                    <a:pt x="19" y="13"/>
                    <a:pt x="19" y="13"/>
                  </a:cubicBezTo>
                  <a:cubicBezTo>
                    <a:pt x="19" y="11"/>
                    <a:pt x="19" y="11"/>
                    <a:pt x="19" y="10"/>
                  </a:cubicBezTo>
                  <a:cubicBezTo>
                    <a:pt x="19" y="10"/>
                    <a:pt x="19" y="10"/>
                    <a:pt x="19" y="10"/>
                  </a:cubicBezTo>
                  <a:cubicBezTo>
                    <a:pt x="19" y="10"/>
                    <a:pt x="19" y="10"/>
                    <a:pt x="19" y="10"/>
                  </a:cubicBezTo>
                  <a:cubicBezTo>
                    <a:pt x="19" y="10"/>
                    <a:pt x="19" y="10"/>
                    <a:pt x="19" y="10"/>
                  </a:cubicBezTo>
                  <a:cubicBezTo>
                    <a:pt x="17" y="8"/>
                    <a:pt x="16" y="8"/>
                    <a:pt x="15" y="8"/>
                  </a:cubicBezTo>
                  <a:cubicBezTo>
                    <a:pt x="15" y="8"/>
                    <a:pt x="15" y="8"/>
                    <a:pt x="15" y="8"/>
                  </a:cubicBezTo>
                  <a:cubicBezTo>
                    <a:pt x="15" y="8"/>
                    <a:pt x="15" y="8"/>
                    <a:pt x="15" y="8"/>
                  </a:cubicBezTo>
                  <a:cubicBezTo>
                    <a:pt x="15" y="8"/>
                    <a:pt x="15" y="8"/>
                    <a:pt x="15" y="8"/>
                  </a:cubicBezTo>
                  <a:cubicBezTo>
                    <a:pt x="13" y="8"/>
                    <a:pt x="11" y="9"/>
                    <a:pt x="8" y="13"/>
                  </a:cubicBezTo>
                  <a:cubicBezTo>
                    <a:pt x="8" y="13"/>
                    <a:pt x="8" y="13"/>
                    <a:pt x="8" y="13"/>
                  </a:cubicBezTo>
                  <a:cubicBezTo>
                    <a:pt x="8" y="14"/>
                    <a:pt x="8" y="14"/>
                    <a:pt x="8" y="14"/>
                  </a:cubicBezTo>
                  <a:cubicBezTo>
                    <a:pt x="8" y="14"/>
                    <a:pt x="8" y="14"/>
                    <a:pt x="8" y="14"/>
                  </a:cubicBezTo>
                  <a:cubicBezTo>
                    <a:pt x="8" y="14"/>
                    <a:pt x="8" y="14"/>
                    <a:pt x="8" y="14"/>
                  </a:cubicBezTo>
                  <a:cubicBezTo>
                    <a:pt x="8" y="14"/>
                    <a:pt x="8" y="14"/>
                    <a:pt x="8" y="15"/>
                  </a:cubicBezTo>
                  <a:cubicBezTo>
                    <a:pt x="8" y="15"/>
                    <a:pt x="8" y="15"/>
                    <a:pt x="8" y="15"/>
                  </a:cubicBezTo>
                  <a:cubicBezTo>
                    <a:pt x="9" y="15"/>
                    <a:pt x="9" y="15"/>
                    <a:pt x="11" y="16"/>
                  </a:cubicBezTo>
                  <a:cubicBezTo>
                    <a:pt x="11" y="16"/>
                    <a:pt x="11" y="16"/>
                    <a:pt x="11" y="16"/>
                  </a:cubicBezTo>
                  <a:cubicBezTo>
                    <a:pt x="13"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5" y="16"/>
                    <a:pt x="15" y="16"/>
                    <a:pt x="15" y="16"/>
                  </a:cubicBezTo>
                  <a:cubicBezTo>
                    <a:pt x="17" y="16"/>
                    <a:pt x="17" y="16"/>
                    <a:pt x="17" y="16"/>
                  </a:cubicBezTo>
                  <a:cubicBezTo>
                    <a:pt x="17" y="25"/>
                    <a:pt x="17" y="25"/>
                    <a:pt x="17" y="25"/>
                  </a:cubicBezTo>
                  <a:cubicBezTo>
                    <a:pt x="14" y="24"/>
                    <a:pt x="14" y="24"/>
                    <a:pt x="14" y="24"/>
                  </a:cubicBezTo>
                  <a:cubicBezTo>
                    <a:pt x="14" y="24"/>
                    <a:pt x="11" y="24"/>
                    <a:pt x="8" y="23"/>
                  </a:cubicBezTo>
                  <a:cubicBezTo>
                    <a:pt x="8" y="23"/>
                    <a:pt x="8" y="23"/>
                    <a:pt x="8" y="23"/>
                  </a:cubicBezTo>
                  <a:cubicBezTo>
                    <a:pt x="5" y="22"/>
                    <a:pt x="0" y="20"/>
                    <a:pt x="0" y="15"/>
                  </a:cubicBezTo>
                  <a:cubicBezTo>
                    <a:pt x="0" y="15"/>
                    <a:pt x="0" y="15"/>
                    <a:pt x="0" y="15"/>
                  </a:cubicBezTo>
                  <a:cubicBezTo>
                    <a:pt x="0" y="14"/>
                    <a:pt x="0" y="14"/>
                    <a:pt x="0" y="14"/>
                  </a:cubicBezTo>
                  <a:cubicBezTo>
                    <a:pt x="0" y="14"/>
                    <a:pt x="0" y="14"/>
                    <a:pt x="0" y="14"/>
                  </a:cubicBezTo>
                  <a:cubicBezTo>
                    <a:pt x="0" y="13"/>
                    <a:pt x="1" y="11"/>
                    <a:pt x="1" y="9"/>
                  </a:cubicBezTo>
                  <a:cubicBezTo>
                    <a:pt x="1" y="9"/>
                    <a:pt x="1" y="9"/>
                    <a:pt x="1" y="9"/>
                  </a:cubicBezTo>
                  <a:cubicBezTo>
                    <a:pt x="4" y="4"/>
                    <a:pt x="9" y="0"/>
                    <a:pt x="15" y="0"/>
                  </a:cubicBezTo>
                  <a:cubicBezTo>
                    <a:pt x="15" y="0"/>
                    <a:pt x="15" y="0"/>
                    <a:pt x="15" y="0"/>
                  </a:cubicBezTo>
                  <a:cubicBezTo>
                    <a:pt x="15" y="0"/>
                    <a:pt x="15" y="0"/>
                    <a:pt x="15" y="0"/>
                  </a:cubicBezTo>
                  <a:cubicBezTo>
                    <a:pt x="15" y="0"/>
                    <a:pt x="15" y="0"/>
                    <a:pt x="15" y="0"/>
                  </a:cubicBezTo>
                  <a:cubicBezTo>
                    <a:pt x="19" y="0"/>
                    <a:pt x="23" y="2"/>
                    <a:pt x="26" y="6"/>
                  </a:cubicBezTo>
                  <a:cubicBezTo>
                    <a:pt x="26" y="6"/>
                    <a:pt x="26" y="6"/>
                    <a:pt x="26" y="6"/>
                  </a:cubicBezTo>
                  <a:cubicBezTo>
                    <a:pt x="27" y="8"/>
                    <a:pt x="27" y="10"/>
                    <a:pt x="27" y="13"/>
                  </a:cubicBezTo>
                  <a:cubicBezTo>
                    <a:pt x="27" y="13"/>
                    <a:pt x="27" y="13"/>
                    <a:pt x="27" y="13"/>
                  </a:cubicBezTo>
                  <a:cubicBezTo>
                    <a:pt x="27" y="25"/>
                    <a:pt x="18" y="47"/>
                    <a:pt x="17" y="49"/>
                  </a:cubicBezTo>
                  <a:cubicBezTo>
                    <a:pt x="17" y="49"/>
                    <a:pt x="17" y="49"/>
                    <a:pt x="17" y="49"/>
                  </a:cubicBezTo>
                  <a:cubicBezTo>
                    <a:pt x="17" y="52"/>
                    <a:pt x="17" y="52"/>
                    <a:pt x="17" y="52"/>
                  </a:cubicBezTo>
                  <a:cubicBezTo>
                    <a:pt x="14" y="50"/>
                    <a:pt x="14" y="50"/>
                    <a:pt x="14" y="50"/>
                  </a:cubicBezTo>
                  <a:close/>
                  <a:moveTo>
                    <a:pt x="14" y="46"/>
                  </a:moveTo>
                  <a:cubicBezTo>
                    <a:pt x="14" y="45"/>
                    <a:pt x="14" y="45"/>
                    <a:pt x="15" y="44"/>
                  </a:cubicBezTo>
                  <a:cubicBezTo>
                    <a:pt x="15" y="44"/>
                    <a:pt x="15" y="44"/>
                    <a:pt x="15" y="44"/>
                  </a:cubicBezTo>
                  <a:cubicBezTo>
                    <a:pt x="16" y="42"/>
                    <a:pt x="17" y="38"/>
                    <a:pt x="18" y="35"/>
                  </a:cubicBezTo>
                  <a:cubicBezTo>
                    <a:pt x="18" y="35"/>
                    <a:pt x="18" y="35"/>
                    <a:pt x="18" y="35"/>
                  </a:cubicBezTo>
                  <a:cubicBezTo>
                    <a:pt x="21" y="27"/>
                    <a:pt x="23" y="19"/>
                    <a:pt x="23" y="13"/>
                  </a:cubicBezTo>
                  <a:cubicBezTo>
                    <a:pt x="23" y="13"/>
                    <a:pt x="23" y="13"/>
                    <a:pt x="23" y="13"/>
                  </a:cubicBezTo>
                  <a:cubicBezTo>
                    <a:pt x="23" y="13"/>
                    <a:pt x="23" y="13"/>
                    <a:pt x="23" y="13"/>
                  </a:cubicBezTo>
                  <a:cubicBezTo>
                    <a:pt x="23" y="23"/>
                    <a:pt x="16" y="40"/>
                    <a:pt x="14" y="46"/>
                  </a:cubicBezTo>
                  <a:cubicBezTo>
                    <a:pt x="14" y="46"/>
                    <a:pt x="14" y="46"/>
                    <a:pt x="14" y="46"/>
                  </a:cubicBezTo>
                  <a:cubicBezTo>
                    <a:pt x="14" y="46"/>
                    <a:pt x="14" y="46"/>
                    <a:pt x="14" y="46"/>
                  </a:cubicBezTo>
                  <a:close/>
                  <a:moveTo>
                    <a:pt x="9" y="19"/>
                  </a:moveTo>
                  <a:cubicBezTo>
                    <a:pt x="11" y="20"/>
                    <a:pt x="12" y="20"/>
                    <a:pt x="13" y="20"/>
                  </a:cubicBezTo>
                  <a:cubicBezTo>
                    <a:pt x="13" y="20"/>
                    <a:pt x="13" y="20"/>
                    <a:pt x="13" y="20"/>
                  </a:cubicBezTo>
                  <a:cubicBezTo>
                    <a:pt x="13" y="20"/>
                    <a:pt x="13" y="20"/>
                    <a:pt x="13" y="20"/>
                  </a:cubicBezTo>
                  <a:cubicBezTo>
                    <a:pt x="12" y="20"/>
                    <a:pt x="11" y="20"/>
                    <a:pt x="9" y="19"/>
                  </a:cubicBezTo>
                  <a:cubicBezTo>
                    <a:pt x="9" y="19"/>
                    <a:pt x="9" y="19"/>
                    <a:pt x="9" y="19"/>
                  </a:cubicBezTo>
                  <a:cubicBezTo>
                    <a:pt x="8" y="19"/>
                    <a:pt x="7" y="19"/>
                    <a:pt x="6" y="18"/>
                  </a:cubicBezTo>
                  <a:cubicBezTo>
                    <a:pt x="6" y="18"/>
                    <a:pt x="6" y="18"/>
                    <a:pt x="6" y="18"/>
                  </a:cubicBezTo>
                  <a:cubicBezTo>
                    <a:pt x="7" y="19"/>
                    <a:pt x="8" y="19"/>
                    <a:pt x="9" y="19"/>
                  </a:cubicBezTo>
                  <a:close/>
                  <a:moveTo>
                    <a:pt x="5" y="17"/>
                  </a:moveTo>
                  <a:cubicBezTo>
                    <a:pt x="4" y="16"/>
                    <a:pt x="4" y="16"/>
                    <a:pt x="4" y="15"/>
                  </a:cubicBezTo>
                  <a:cubicBezTo>
                    <a:pt x="4" y="15"/>
                    <a:pt x="4" y="15"/>
                    <a:pt x="4" y="15"/>
                  </a:cubicBezTo>
                  <a:cubicBezTo>
                    <a:pt x="4" y="16"/>
                    <a:pt x="4" y="16"/>
                    <a:pt x="5" y="17"/>
                  </a:cubicBezTo>
                  <a:close/>
                  <a:moveTo>
                    <a:pt x="4" y="14"/>
                  </a:moveTo>
                  <a:cubicBezTo>
                    <a:pt x="4" y="14"/>
                    <a:pt x="4" y="14"/>
                    <a:pt x="4" y="14"/>
                  </a:cubicBezTo>
                  <a:cubicBezTo>
                    <a:pt x="4" y="14"/>
                    <a:pt x="4" y="14"/>
                    <a:pt x="4" y="14"/>
                  </a:cubicBezTo>
                  <a:cubicBezTo>
                    <a:pt x="4" y="13"/>
                    <a:pt x="4" y="13"/>
                    <a:pt x="5" y="12"/>
                  </a:cubicBezTo>
                  <a:cubicBezTo>
                    <a:pt x="5" y="12"/>
                    <a:pt x="5" y="12"/>
                    <a:pt x="5" y="12"/>
                  </a:cubicBezTo>
                  <a:cubicBezTo>
                    <a:pt x="4" y="13"/>
                    <a:pt x="4" y="13"/>
                    <a:pt x="4" y="14"/>
                  </a:cubicBezTo>
                  <a:cubicBezTo>
                    <a:pt x="4" y="14"/>
                    <a:pt x="4" y="14"/>
                    <a:pt x="4" y="14"/>
                  </a:cubicBezTo>
                  <a:cubicBezTo>
                    <a:pt x="4" y="14"/>
                    <a:pt x="4" y="14"/>
                    <a:pt x="4" y="14"/>
                  </a:cubicBezTo>
                  <a:close/>
                  <a:moveTo>
                    <a:pt x="22" y="8"/>
                  </a:moveTo>
                  <a:cubicBezTo>
                    <a:pt x="23" y="9"/>
                    <a:pt x="23" y="11"/>
                    <a:pt x="23" y="13"/>
                  </a:cubicBezTo>
                  <a:cubicBezTo>
                    <a:pt x="23" y="13"/>
                    <a:pt x="23" y="13"/>
                    <a:pt x="23" y="13"/>
                  </a:cubicBezTo>
                  <a:cubicBezTo>
                    <a:pt x="23" y="13"/>
                    <a:pt x="23" y="13"/>
                    <a:pt x="23" y="13"/>
                  </a:cubicBezTo>
                  <a:cubicBezTo>
                    <a:pt x="23" y="13"/>
                    <a:pt x="23" y="13"/>
                    <a:pt x="23" y="13"/>
                  </a:cubicBezTo>
                  <a:cubicBezTo>
                    <a:pt x="23" y="11"/>
                    <a:pt x="23" y="9"/>
                    <a:pt x="22" y="8"/>
                  </a:cubicBezTo>
                  <a:cubicBezTo>
                    <a:pt x="22" y="8"/>
                    <a:pt x="22" y="8"/>
                    <a:pt x="22" y="8"/>
                  </a:cubicBezTo>
                  <a:cubicBezTo>
                    <a:pt x="22" y="8"/>
                    <a:pt x="22" y="7"/>
                    <a:pt x="22" y="7"/>
                  </a:cubicBezTo>
                  <a:cubicBezTo>
                    <a:pt x="22" y="7"/>
                    <a:pt x="22" y="7"/>
                    <a:pt x="22" y="7"/>
                  </a:cubicBezTo>
                  <a:cubicBezTo>
                    <a:pt x="22" y="7"/>
                    <a:pt x="22" y="8"/>
                    <a:pt x="22" y="8"/>
                  </a:cubicBezTo>
                  <a:close/>
                  <a:moveTo>
                    <a:pt x="19" y="5"/>
                  </a:moveTo>
                  <a:cubicBezTo>
                    <a:pt x="18" y="4"/>
                    <a:pt x="17" y="4"/>
                    <a:pt x="15" y="4"/>
                  </a:cubicBezTo>
                  <a:cubicBezTo>
                    <a:pt x="15" y="4"/>
                    <a:pt x="15" y="4"/>
                    <a:pt x="15" y="4"/>
                  </a:cubicBezTo>
                  <a:cubicBezTo>
                    <a:pt x="15" y="4"/>
                    <a:pt x="15" y="4"/>
                    <a:pt x="15" y="4"/>
                  </a:cubicBezTo>
                  <a:cubicBezTo>
                    <a:pt x="15" y="4"/>
                    <a:pt x="15" y="4"/>
                    <a:pt x="15" y="4"/>
                  </a:cubicBezTo>
                  <a:cubicBezTo>
                    <a:pt x="15" y="4"/>
                    <a:pt x="15" y="4"/>
                    <a:pt x="15" y="4"/>
                  </a:cubicBezTo>
                  <a:cubicBezTo>
                    <a:pt x="15" y="4"/>
                    <a:pt x="15" y="4"/>
                    <a:pt x="15" y="4"/>
                  </a:cubicBezTo>
                  <a:cubicBezTo>
                    <a:pt x="15" y="4"/>
                    <a:pt x="15" y="4"/>
                    <a:pt x="15" y="4"/>
                  </a:cubicBezTo>
                  <a:cubicBezTo>
                    <a:pt x="16" y="4"/>
                    <a:pt x="18" y="4"/>
                    <a:pt x="19" y="5"/>
                  </a:cubicBezTo>
                  <a:close/>
                  <a:moveTo>
                    <a:pt x="14" y="4"/>
                  </a:moveTo>
                  <a:cubicBezTo>
                    <a:pt x="14" y="4"/>
                    <a:pt x="14" y="4"/>
                    <a:pt x="14" y="4"/>
                  </a:cubicBezTo>
                  <a:cubicBezTo>
                    <a:pt x="14" y="4"/>
                    <a:pt x="14" y="4"/>
                    <a:pt x="14" y="4"/>
                  </a:cubicBezTo>
                  <a:cubicBezTo>
                    <a:pt x="14" y="4"/>
                    <a:pt x="14" y="4"/>
                    <a:pt x="14" y="4"/>
                  </a:cubicBezTo>
                  <a:close/>
                  <a:moveTo>
                    <a:pt x="14" y="4"/>
                  </a:moveTo>
                  <a:cubicBezTo>
                    <a:pt x="14" y="4"/>
                    <a:pt x="14" y="4"/>
                    <a:pt x="14" y="4"/>
                  </a:cubicBezTo>
                  <a:cubicBezTo>
                    <a:pt x="14" y="4"/>
                    <a:pt x="14" y="4"/>
                    <a:pt x="14" y="4"/>
                  </a:cubicBezTo>
                  <a:cubicBezTo>
                    <a:pt x="14" y="4"/>
                    <a:pt x="14" y="4"/>
                    <a:pt x="14" y="4"/>
                  </a:cubicBezTo>
                  <a:close/>
                  <a:moveTo>
                    <a:pt x="14" y="4"/>
                  </a:moveTo>
                  <a:cubicBezTo>
                    <a:pt x="14" y="4"/>
                    <a:pt x="15" y="4"/>
                    <a:pt x="15" y="4"/>
                  </a:cubicBezTo>
                  <a:cubicBezTo>
                    <a:pt x="15" y="4"/>
                    <a:pt x="15" y="4"/>
                    <a:pt x="15" y="4"/>
                  </a:cubicBezTo>
                  <a:cubicBezTo>
                    <a:pt x="15" y="4"/>
                    <a:pt x="14" y="4"/>
                    <a:pt x="14" y="4"/>
                  </a:cubicBezTo>
                  <a:close/>
                  <a:moveTo>
                    <a:pt x="15" y="4"/>
                  </a:moveTo>
                  <a:cubicBezTo>
                    <a:pt x="15" y="4"/>
                    <a:pt x="15" y="4"/>
                    <a:pt x="15" y="4"/>
                  </a:cubicBezTo>
                  <a:cubicBezTo>
                    <a:pt x="15" y="4"/>
                    <a:pt x="15" y="4"/>
                    <a:pt x="15" y="4"/>
                  </a:cubicBezTo>
                  <a:cubicBezTo>
                    <a:pt x="15" y="4"/>
                    <a:pt x="15" y="4"/>
                    <a:pt x="15" y="4"/>
                  </a:cubicBezTo>
                  <a:close/>
                  <a:moveTo>
                    <a:pt x="15" y="4"/>
                  </a:moveTo>
                  <a:cubicBezTo>
                    <a:pt x="15" y="4"/>
                    <a:pt x="15" y="4"/>
                    <a:pt x="15" y="4"/>
                  </a:cubicBezTo>
                  <a:cubicBezTo>
                    <a:pt x="15" y="4"/>
                    <a:pt x="15" y="4"/>
                    <a:pt x="15" y="4"/>
                  </a:cubicBezTo>
                  <a:cubicBezTo>
                    <a:pt x="15" y="4"/>
                    <a:pt x="15" y="4"/>
                    <a:pt x="1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5"/>
            <p:cNvSpPr/>
            <p:nvPr/>
          </p:nvSpPr>
          <p:spPr bwMode="auto">
            <a:xfrm>
              <a:off x="2522" y="1511"/>
              <a:ext cx="50" cy="106"/>
            </a:xfrm>
            <a:custGeom>
              <a:avLst/>
              <a:gdLst>
                <a:gd name="T0" fmla="*/ 0 w 14"/>
                <a:gd name="T1" fmla="*/ 27 h 30"/>
                <a:gd name="T2" fmla="*/ 5 w 14"/>
                <a:gd name="T3" fmla="*/ 21 h 30"/>
                <a:gd name="T4" fmla="*/ 5 w 14"/>
                <a:gd name="T5" fmla="*/ 21 h 30"/>
                <a:gd name="T6" fmla="*/ 10 w 14"/>
                <a:gd name="T7" fmla="*/ 9 h 30"/>
                <a:gd name="T8" fmla="*/ 10 w 14"/>
                <a:gd name="T9" fmla="*/ 9 h 30"/>
                <a:gd name="T10" fmla="*/ 9 w 14"/>
                <a:gd name="T11" fmla="*/ 5 h 30"/>
                <a:gd name="T12" fmla="*/ 9 w 14"/>
                <a:gd name="T13" fmla="*/ 5 h 30"/>
                <a:gd name="T14" fmla="*/ 8 w 14"/>
                <a:gd name="T15" fmla="*/ 4 h 30"/>
                <a:gd name="T16" fmla="*/ 8 w 14"/>
                <a:gd name="T17" fmla="*/ 4 h 30"/>
                <a:gd name="T18" fmla="*/ 8 w 14"/>
                <a:gd name="T19" fmla="*/ 4 h 30"/>
                <a:gd name="T20" fmla="*/ 8 w 14"/>
                <a:gd name="T21" fmla="*/ 4 h 30"/>
                <a:gd name="T22" fmla="*/ 7 w 14"/>
                <a:gd name="T23" fmla="*/ 5 h 30"/>
                <a:gd name="T24" fmla="*/ 7 w 14"/>
                <a:gd name="T25" fmla="*/ 5 h 30"/>
                <a:gd name="T26" fmla="*/ 5 w 14"/>
                <a:gd name="T27" fmla="*/ 9 h 30"/>
                <a:gd name="T28" fmla="*/ 5 w 14"/>
                <a:gd name="T29" fmla="*/ 9 h 30"/>
                <a:gd name="T30" fmla="*/ 4 w 14"/>
                <a:gd name="T31" fmla="*/ 15 h 30"/>
                <a:gd name="T32" fmla="*/ 4 w 14"/>
                <a:gd name="T33" fmla="*/ 15 h 30"/>
                <a:gd name="T34" fmla="*/ 0 w 14"/>
                <a:gd name="T35" fmla="*/ 14 h 30"/>
                <a:gd name="T36" fmla="*/ 1 w 14"/>
                <a:gd name="T37" fmla="*/ 8 h 30"/>
                <a:gd name="T38" fmla="*/ 1 w 14"/>
                <a:gd name="T39" fmla="*/ 8 h 30"/>
                <a:gd name="T40" fmla="*/ 8 w 14"/>
                <a:gd name="T41" fmla="*/ 0 h 30"/>
                <a:gd name="T42" fmla="*/ 8 w 14"/>
                <a:gd name="T43" fmla="*/ 0 h 30"/>
                <a:gd name="T44" fmla="*/ 12 w 14"/>
                <a:gd name="T45" fmla="*/ 3 h 30"/>
                <a:gd name="T46" fmla="*/ 12 w 14"/>
                <a:gd name="T47" fmla="*/ 3 h 30"/>
                <a:gd name="T48" fmla="*/ 14 w 14"/>
                <a:gd name="T49" fmla="*/ 9 h 30"/>
                <a:gd name="T50" fmla="*/ 14 w 14"/>
                <a:gd name="T51" fmla="*/ 9 h 30"/>
                <a:gd name="T52" fmla="*/ 3 w 14"/>
                <a:gd name="T53" fmla="*/ 30 h 30"/>
                <a:gd name="T54" fmla="*/ 3 w 14"/>
                <a:gd name="T55" fmla="*/ 30 h 30"/>
                <a:gd name="T56" fmla="*/ 0 w 14"/>
                <a:gd name="T57"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 h="30">
                  <a:moveTo>
                    <a:pt x="0" y="27"/>
                  </a:moveTo>
                  <a:cubicBezTo>
                    <a:pt x="0" y="27"/>
                    <a:pt x="3" y="25"/>
                    <a:pt x="5" y="21"/>
                  </a:cubicBezTo>
                  <a:cubicBezTo>
                    <a:pt x="5" y="21"/>
                    <a:pt x="5" y="21"/>
                    <a:pt x="5" y="21"/>
                  </a:cubicBezTo>
                  <a:cubicBezTo>
                    <a:pt x="8" y="17"/>
                    <a:pt x="10" y="12"/>
                    <a:pt x="10" y="9"/>
                  </a:cubicBezTo>
                  <a:cubicBezTo>
                    <a:pt x="10" y="9"/>
                    <a:pt x="10" y="9"/>
                    <a:pt x="10" y="9"/>
                  </a:cubicBezTo>
                  <a:cubicBezTo>
                    <a:pt x="10" y="7"/>
                    <a:pt x="10" y="6"/>
                    <a:pt x="9" y="5"/>
                  </a:cubicBezTo>
                  <a:cubicBezTo>
                    <a:pt x="9" y="5"/>
                    <a:pt x="9" y="5"/>
                    <a:pt x="9" y="5"/>
                  </a:cubicBezTo>
                  <a:cubicBezTo>
                    <a:pt x="8" y="4"/>
                    <a:pt x="8" y="4"/>
                    <a:pt x="8" y="4"/>
                  </a:cubicBezTo>
                  <a:cubicBezTo>
                    <a:pt x="8" y="4"/>
                    <a:pt x="8" y="4"/>
                    <a:pt x="8" y="4"/>
                  </a:cubicBezTo>
                  <a:cubicBezTo>
                    <a:pt x="8" y="4"/>
                    <a:pt x="8" y="4"/>
                    <a:pt x="8" y="4"/>
                  </a:cubicBezTo>
                  <a:cubicBezTo>
                    <a:pt x="8" y="4"/>
                    <a:pt x="8" y="4"/>
                    <a:pt x="8" y="4"/>
                  </a:cubicBezTo>
                  <a:cubicBezTo>
                    <a:pt x="7" y="4"/>
                    <a:pt x="7" y="4"/>
                    <a:pt x="7" y="5"/>
                  </a:cubicBezTo>
                  <a:cubicBezTo>
                    <a:pt x="7" y="5"/>
                    <a:pt x="7" y="5"/>
                    <a:pt x="7" y="5"/>
                  </a:cubicBezTo>
                  <a:cubicBezTo>
                    <a:pt x="6" y="6"/>
                    <a:pt x="6" y="7"/>
                    <a:pt x="5" y="9"/>
                  </a:cubicBezTo>
                  <a:cubicBezTo>
                    <a:pt x="5" y="9"/>
                    <a:pt x="5" y="9"/>
                    <a:pt x="5" y="9"/>
                  </a:cubicBezTo>
                  <a:cubicBezTo>
                    <a:pt x="4" y="12"/>
                    <a:pt x="4" y="15"/>
                    <a:pt x="4" y="15"/>
                  </a:cubicBezTo>
                  <a:cubicBezTo>
                    <a:pt x="4" y="15"/>
                    <a:pt x="4" y="15"/>
                    <a:pt x="4" y="15"/>
                  </a:cubicBezTo>
                  <a:cubicBezTo>
                    <a:pt x="0" y="14"/>
                    <a:pt x="0" y="14"/>
                    <a:pt x="0" y="14"/>
                  </a:cubicBezTo>
                  <a:cubicBezTo>
                    <a:pt x="0" y="14"/>
                    <a:pt x="0" y="11"/>
                    <a:pt x="1" y="8"/>
                  </a:cubicBezTo>
                  <a:cubicBezTo>
                    <a:pt x="1" y="8"/>
                    <a:pt x="1" y="8"/>
                    <a:pt x="1" y="8"/>
                  </a:cubicBezTo>
                  <a:cubicBezTo>
                    <a:pt x="3" y="4"/>
                    <a:pt x="4" y="0"/>
                    <a:pt x="8" y="0"/>
                  </a:cubicBezTo>
                  <a:cubicBezTo>
                    <a:pt x="8" y="0"/>
                    <a:pt x="8" y="0"/>
                    <a:pt x="8" y="0"/>
                  </a:cubicBezTo>
                  <a:cubicBezTo>
                    <a:pt x="10" y="0"/>
                    <a:pt x="11" y="1"/>
                    <a:pt x="12" y="3"/>
                  </a:cubicBezTo>
                  <a:cubicBezTo>
                    <a:pt x="12" y="3"/>
                    <a:pt x="12" y="3"/>
                    <a:pt x="12" y="3"/>
                  </a:cubicBezTo>
                  <a:cubicBezTo>
                    <a:pt x="14" y="5"/>
                    <a:pt x="14" y="7"/>
                    <a:pt x="14" y="9"/>
                  </a:cubicBezTo>
                  <a:cubicBezTo>
                    <a:pt x="14" y="9"/>
                    <a:pt x="14" y="9"/>
                    <a:pt x="14" y="9"/>
                  </a:cubicBezTo>
                  <a:cubicBezTo>
                    <a:pt x="14" y="19"/>
                    <a:pt x="3" y="30"/>
                    <a:pt x="3" y="30"/>
                  </a:cubicBezTo>
                  <a:cubicBezTo>
                    <a:pt x="3" y="30"/>
                    <a:pt x="3" y="30"/>
                    <a:pt x="3" y="30"/>
                  </a:cubicBezTo>
                  <a:cubicBezTo>
                    <a:pt x="0" y="27"/>
                    <a:pt x="0" y="27"/>
                    <a:pt x="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6"/>
            <p:cNvSpPr>
              <a:spLocks noEditPoints="1"/>
            </p:cNvSpPr>
            <p:nvPr/>
          </p:nvSpPr>
          <p:spPr bwMode="auto">
            <a:xfrm>
              <a:off x="2511" y="1504"/>
              <a:ext cx="68" cy="128"/>
            </a:xfrm>
            <a:custGeom>
              <a:avLst/>
              <a:gdLst>
                <a:gd name="T0" fmla="*/ 3 w 19"/>
                <a:gd name="T1" fmla="*/ 29 h 36"/>
                <a:gd name="T2" fmla="*/ 1 w 19"/>
                <a:gd name="T3" fmla="*/ 30 h 36"/>
                <a:gd name="T4" fmla="*/ 1 w 19"/>
                <a:gd name="T5" fmla="*/ 28 h 36"/>
                <a:gd name="T6" fmla="*/ 2 w 19"/>
                <a:gd name="T7" fmla="*/ 28 h 36"/>
                <a:gd name="T8" fmla="*/ 2 w 19"/>
                <a:gd name="T9" fmla="*/ 28 h 36"/>
                <a:gd name="T10" fmla="*/ 2 w 19"/>
                <a:gd name="T11" fmla="*/ 28 h 36"/>
                <a:gd name="T12" fmla="*/ 2 w 19"/>
                <a:gd name="T13" fmla="*/ 28 h 36"/>
                <a:gd name="T14" fmla="*/ 2 w 19"/>
                <a:gd name="T15" fmla="*/ 28 h 36"/>
                <a:gd name="T16" fmla="*/ 3 w 19"/>
                <a:gd name="T17" fmla="*/ 26 h 36"/>
                <a:gd name="T18" fmla="*/ 6 w 19"/>
                <a:gd name="T19" fmla="*/ 22 h 36"/>
                <a:gd name="T20" fmla="*/ 8 w 19"/>
                <a:gd name="T21" fmla="*/ 19 h 36"/>
                <a:gd name="T22" fmla="*/ 0 w 19"/>
                <a:gd name="T23" fmla="*/ 18 h 36"/>
                <a:gd name="T24" fmla="*/ 1 w 19"/>
                <a:gd name="T25" fmla="*/ 16 h 36"/>
                <a:gd name="T26" fmla="*/ 1 w 19"/>
                <a:gd name="T27" fmla="*/ 15 h 36"/>
                <a:gd name="T28" fmla="*/ 1 w 19"/>
                <a:gd name="T29" fmla="*/ 14 h 36"/>
                <a:gd name="T30" fmla="*/ 2 w 19"/>
                <a:gd name="T31" fmla="*/ 9 h 36"/>
                <a:gd name="T32" fmla="*/ 10 w 19"/>
                <a:gd name="T33" fmla="*/ 0 h 36"/>
                <a:gd name="T34" fmla="*/ 11 w 19"/>
                <a:gd name="T35" fmla="*/ 0 h 36"/>
                <a:gd name="T36" fmla="*/ 17 w 19"/>
                <a:gd name="T37" fmla="*/ 4 h 36"/>
                <a:gd name="T38" fmla="*/ 19 w 19"/>
                <a:gd name="T39" fmla="*/ 10 h 36"/>
                <a:gd name="T40" fmla="*/ 19 w 19"/>
                <a:gd name="T41" fmla="*/ 11 h 36"/>
                <a:gd name="T42" fmla="*/ 8 w 19"/>
                <a:gd name="T43" fmla="*/ 33 h 36"/>
                <a:gd name="T44" fmla="*/ 2 w 19"/>
                <a:gd name="T45" fmla="*/ 31 h 36"/>
                <a:gd name="T46" fmla="*/ 7 w 19"/>
                <a:gd name="T47" fmla="*/ 27 h 36"/>
                <a:gd name="T48" fmla="*/ 10 w 19"/>
                <a:gd name="T49" fmla="*/ 24 h 36"/>
                <a:gd name="T50" fmla="*/ 13 w 19"/>
                <a:gd name="T51" fmla="*/ 19 h 36"/>
                <a:gd name="T52" fmla="*/ 10 w 19"/>
                <a:gd name="T53" fmla="*/ 24 h 36"/>
                <a:gd name="T54" fmla="*/ 11 w 19"/>
                <a:gd name="T55" fmla="*/ 11 h 36"/>
                <a:gd name="T56" fmla="*/ 11 w 19"/>
                <a:gd name="T57" fmla="*/ 11 h 36"/>
                <a:gd name="T58" fmla="*/ 11 w 19"/>
                <a:gd name="T59" fmla="*/ 9 h 36"/>
                <a:gd name="T60" fmla="*/ 10 w 19"/>
                <a:gd name="T61" fmla="*/ 11 h 36"/>
                <a:gd name="T62" fmla="*/ 9 w 19"/>
                <a:gd name="T63" fmla="*/ 17 h 36"/>
                <a:gd name="T64" fmla="*/ 9 w 19"/>
                <a:gd name="T65" fmla="*/ 18 h 36"/>
                <a:gd name="T66" fmla="*/ 15 w 19"/>
                <a:gd name="T67" fmla="*/ 11 h 36"/>
                <a:gd name="T68" fmla="*/ 15 w 19"/>
                <a:gd name="T69" fmla="*/ 11 h 36"/>
                <a:gd name="T70" fmla="*/ 14 w 19"/>
                <a:gd name="T71" fmla="*/ 6 h 36"/>
                <a:gd name="T72" fmla="*/ 13 w 19"/>
                <a:gd name="T73" fmla="*/ 5 h 36"/>
                <a:gd name="T74" fmla="*/ 14 w 19"/>
                <a:gd name="T75" fmla="*/ 6 h 36"/>
                <a:gd name="T76" fmla="*/ 15 w 19"/>
                <a:gd name="T77" fmla="*/ 11 h 36"/>
                <a:gd name="T78" fmla="*/ 15 w 19"/>
                <a:gd name="T79" fmla="*/ 11 h 36"/>
                <a:gd name="T80" fmla="*/ 15 w 19"/>
                <a:gd name="T81" fmla="*/ 11 h 36"/>
                <a:gd name="T82" fmla="*/ 15 w 19"/>
                <a:gd name="T83" fmla="*/ 11 h 36"/>
                <a:gd name="T84" fmla="*/ 7 w 19"/>
                <a:gd name="T85" fmla="*/ 7 h 36"/>
                <a:gd name="T86" fmla="*/ 8 w 19"/>
                <a:gd name="T87" fmla="*/ 6 h 36"/>
                <a:gd name="T88" fmla="*/ 9 w 19"/>
                <a:gd name="T89" fmla="*/ 4 h 36"/>
                <a:gd name="T90" fmla="*/ 9 w 19"/>
                <a:gd name="T91" fmla="*/ 5 h 36"/>
                <a:gd name="T92" fmla="*/ 9 w 19"/>
                <a:gd name="T93" fmla="*/ 5 h 36"/>
                <a:gd name="T94" fmla="*/ 11 w 19"/>
                <a:gd name="T95" fmla="*/ 4 h 36"/>
                <a:gd name="T96" fmla="*/ 11 w 19"/>
                <a:gd name="T97" fmla="*/ 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 h="36">
                  <a:moveTo>
                    <a:pt x="2" y="31"/>
                  </a:moveTo>
                  <a:cubicBezTo>
                    <a:pt x="3" y="29"/>
                    <a:pt x="3" y="29"/>
                    <a:pt x="3" y="29"/>
                  </a:cubicBezTo>
                  <a:cubicBezTo>
                    <a:pt x="2" y="31"/>
                    <a:pt x="2" y="31"/>
                    <a:pt x="2" y="31"/>
                  </a:cubicBezTo>
                  <a:cubicBezTo>
                    <a:pt x="1" y="30"/>
                    <a:pt x="1" y="30"/>
                    <a:pt x="1" y="30"/>
                  </a:cubicBezTo>
                  <a:cubicBezTo>
                    <a:pt x="1" y="29"/>
                    <a:pt x="1" y="29"/>
                    <a:pt x="1" y="29"/>
                  </a:cubicBezTo>
                  <a:cubicBezTo>
                    <a:pt x="1" y="28"/>
                    <a:pt x="1" y="29"/>
                    <a:pt x="1" y="28"/>
                  </a:cubicBezTo>
                  <a:cubicBezTo>
                    <a:pt x="1" y="28"/>
                    <a:pt x="1" y="28"/>
                    <a:pt x="1" y="28"/>
                  </a:cubicBezTo>
                  <a:cubicBezTo>
                    <a:pt x="1" y="28"/>
                    <a:pt x="1"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8"/>
                    <a:pt x="2" y="28"/>
                    <a:pt x="2" y="28"/>
                  </a:cubicBezTo>
                  <a:cubicBezTo>
                    <a:pt x="2" y="27"/>
                    <a:pt x="3" y="27"/>
                    <a:pt x="3" y="26"/>
                  </a:cubicBezTo>
                  <a:cubicBezTo>
                    <a:pt x="3" y="26"/>
                    <a:pt x="3" y="26"/>
                    <a:pt x="3" y="26"/>
                  </a:cubicBezTo>
                  <a:cubicBezTo>
                    <a:pt x="4" y="25"/>
                    <a:pt x="5" y="24"/>
                    <a:pt x="6" y="22"/>
                  </a:cubicBezTo>
                  <a:cubicBezTo>
                    <a:pt x="6" y="22"/>
                    <a:pt x="6" y="22"/>
                    <a:pt x="6" y="22"/>
                  </a:cubicBezTo>
                  <a:cubicBezTo>
                    <a:pt x="7" y="21"/>
                    <a:pt x="8" y="20"/>
                    <a:pt x="8" y="19"/>
                  </a:cubicBezTo>
                  <a:cubicBezTo>
                    <a:pt x="8" y="19"/>
                    <a:pt x="8" y="19"/>
                    <a:pt x="8" y="19"/>
                  </a:cubicBezTo>
                  <a:cubicBezTo>
                    <a:pt x="0" y="18"/>
                    <a:pt x="0" y="18"/>
                    <a:pt x="0" y="18"/>
                  </a:cubicBezTo>
                  <a:cubicBezTo>
                    <a:pt x="1" y="16"/>
                    <a:pt x="1" y="16"/>
                    <a:pt x="1" y="16"/>
                  </a:cubicBezTo>
                  <a:cubicBezTo>
                    <a:pt x="1" y="16"/>
                    <a:pt x="1" y="16"/>
                    <a:pt x="1" y="16"/>
                  </a:cubicBezTo>
                  <a:cubicBezTo>
                    <a:pt x="1" y="15"/>
                    <a:pt x="1" y="15"/>
                    <a:pt x="1" y="15"/>
                  </a:cubicBezTo>
                  <a:cubicBezTo>
                    <a:pt x="1" y="15"/>
                    <a:pt x="1" y="15"/>
                    <a:pt x="1" y="15"/>
                  </a:cubicBezTo>
                  <a:cubicBezTo>
                    <a:pt x="1" y="15"/>
                    <a:pt x="1" y="14"/>
                    <a:pt x="1" y="14"/>
                  </a:cubicBezTo>
                  <a:cubicBezTo>
                    <a:pt x="1" y="14"/>
                    <a:pt x="1" y="14"/>
                    <a:pt x="1" y="14"/>
                  </a:cubicBezTo>
                  <a:cubicBezTo>
                    <a:pt x="1" y="12"/>
                    <a:pt x="2" y="11"/>
                    <a:pt x="2" y="9"/>
                  </a:cubicBezTo>
                  <a:cubicBezTo>
                    <a:pt x="2" y="9"/>
                    <a:pt x="2" y="9"/>
                    <a:pt x="2" y="9"/>
                  </a:cubicBezTo>
                  <a:cubicBezTo>
                    <a:pt x="4" y="6"/>
                    <a:pt x="5" y="1"/>
                    <a:pt x="10" y="0"/>
                  </a:cubicBezTo>
                  <a:cubicBezTo>
                    <a:pt x="10" y="0"/>
                    <a:pt x="10" y="0"/>
                    <a:pt x="10" y="0"/>
                  </a:cubicBezTo>
                  <a:cubicBezTo>
                    <a:pt x="11" y="0"/>
                    <a:pt x="11" y="0"/>
                    <a:pt x="11" y="0"/>
                  </a:cubicBezTo>
                  <a:cubicBezTo>
                    <a:pt x="11" y="0"/>
                    <a:pt x="11" y="0"/>
                    <a:pt x="11" y="0"/>
                  </a:cubicBezTo>
                  <a:cubicBezTo>
                    <a:pt x="14" y="0"/>
                    <a:pt x="16" y="2"/>
                    <a:pt x="17" y="4"/>
                  </a:cubicBezTo>
                  <a:cubicBezTo>
                    <a:pt x="17" y="4"/>
                    <a:pt x="17" y="4"/>
                    <a:pt x="17" y="4"/>
                  </a:cubicBezTo>
                  <a:cubicBezTo>
                    <a:pt x="18" y="6"/>
                    <a:pt x="19" y="8"/>
                    <a:pt x="19" y="10"/>
                  </a:cubicBezTo>
                  <a:cubicBezTo>
                    <a:pt x="19" y="10"/>
                    <a:pt x="19" y="10"/>
                    <a:pt x="19" y="10"/>
                  </a:cubicBezTo>
                  <a:cubicBezTo>
                    <a:pt x="19" y="10"/>
                    <a:pt x="19" y="10"/>
                    <a:pt x="19" y="10"/>
                  </a:cubicBezTo>
                  <a:cubicBezTo>
                    <a:pt x="19" y="11"/>
                    <a:pt x="19" y="11"/>
                    <a:pt x="19" y="11"/>
                  </a:cubicBezTo>
                  <a:cubicBezTo>
                    <a:pt x="19" y="21"/>
                    <a:pt x="10" y="31"/>
                    <a:pt x="8" y="33"/>
                  </a:cubicBezTo>
                  <a:cubicBezTo>
                    <a:pt x="8" y="33"/>
                    <a:pt x="8" y="33"/>
                    <a:pt x="8" y="33"/>
                  </a:cubicBezTo>
                  <a:cubicBezTo>
                    <a:pt x="7" y="36"/>
                    <a:pt x="7" y="36"/>
                    <a:pt x="7" y="36"/>
                  </a:cubicBezTo>
                  <a:cubicBezTo>
                    <a:pt x="2" y="31"/>
                    <a:pt x="2" y="31"/>
                    <a:pt x="2" y="31"/>
                  </a:cubicBezTo>
                  <a:close/>
                  <a:moveTo>
                    <a:pt x="10" y="24"/>
                  </a:moveTo>
                  <a:cubicBezTo>
                    <a:pt x="9" y="25"/>
                    <a:pt x="8" y="26"/>
                    <a:pt x="7" y="27"/>
                  </a:cubicBezTo>
                  <a:cubicBezTo>
                    <a:pt x="7" y="27"/>
                    <a:pt x="7" y="27"/>
                    <a:pt x="7" y="27"/>
                  </a:cubicBezTo>
                  <a:cubicBezTo>
                    <a:pt x="8" y="26"/>
                    <a:pt x="9" y="25"/>
                    <a:pt x="10" y="24"/>
                  </a:cubicBezTo>
                  <a:cubicBezTo>
                    <a:pt x="10" y="24"/>
                    <a:pt x="10" y="24"/>
                    <a:pt x="10" y="24"/>
                  </a:cubicBezTo>
                  <a:cubicBezTo>
                    <a:pt x="11" y="22"/>
                    <a:pt x="12" y="21"/>
                    <a:pt x="13" y="19"/>
                  </a:cubicBezTo>
                  <a:cubicBezTo>
                    <a:pt x="13" y="19"/>
                    <a:pt x="13" y="19"/>
                    <a:pt x="13" y="19"/>
                  </a:cubicBezTo>
                  <a:cubicBezTo>
                    <a:pt x="12" y="21"/>
                    <a:pt x="11" y="22"/>
                    <a:pt x="10" y="24"/>
                  </a:cubicBezTo>
                  <a:close/>
                  <a:moveTo>
                    <a:pt x="9" y="18"/>
                  </a:moveTo>
                  <a:cubicBezTo>
                    <a:pt x="10" y="16"/>
                    <a:pt x="11" y="13"/>
                    <a:pt x="11" y="11"/>
                  </a:cubicBezTo>
                  <a:cubicBezTo>
                    <a:pt x="11" y="11"/>
                    <a:pt x="11" y="11"/>
                    <a:pt x="11" y="11"/>
                  </a:cubicBezTo>
                  <a:cubicBezTo>
                    <a:pt x="11" y="11"/>
                    <a:pt x="11" y="11"/>
                    <a:pt x="11" y="11"/>
                  </a:cubicBezTo>
                  <a:cubicBezTo>
                    <a:pt x="11" y="11"/>
                    <a:pt x="11" y="11"/>
                    <a:pt x="11" y="11"/>
                  </a:cubicBezTo>
                  <a:cubicBezTo>
                    <a:pt x="11" y="10"/>
                    <a:pt x="11" y="10"/>
                    <a:pt x="11" y="9"/>
                  </a:cubicBezTo>
                  <a:cubicBezTo>
                    <a:pt x="11" y="9"/>
                    <a:pt x="11" y="9"/>
                    <a:pt x="11" y="9"/>
                  </a:cubicBezTo>
                  <a:cubicBezTo>
                    <a:pt x="11" y="10"/>
                    <a:pt x="10" y="11"/>
                    <a:pt x="10" y="11"/>
                  </a:cubicBezTo>
                  <a:cubicBezTo>
                    <a:pt x="10" y="11"/>
                    <a:pt x="10" y="11"/>
                    <a:pt x="10" y="11"/>
                  </a:cubicBezTo>
                  <a:cubicBezTo>
                    <a:pt x="9" y="14"/>
                    <a:pt x="9" y="16"/>
                    <a:pt x="9" y="17"/>
                  </a:cubicBezTo>
                  <a:cubicBezTo>
                    <a:pt x="9" y="17"/>
                    <a:pt x="9" y="17"/>
                    <a:pt x="9" y="17"/>
                  </a:cubicBezTo>
                  <a:cubicBezTo>
                    <a:pt x="9" y="18"/>
                    <a:pt x="9" y="18"/>
                    <a:pt x="9" y="18"/>
                  </a:cubicBezTo>
                  <a:close/>
                  <a:moveTo>
                    <a:pt x="15" y="11"/>
                  </a:moveTo>
                  <a:cubicBezTo>
                    <a:pt x="15" y="11"/>
                    <a:pt x="15" y="11"/>
                    <a:pt x="15" y="11"/>
                  </a:cubicBezTo>
                  <a:cubicBezTo>
                    <a:pt x="15" y="11"/>
                    <a:pt x="15" y="11"/>
                    <a:pt x="15" y="11"/>
                  </a:cubicBezTo>
                  <a:cubicBezTo>
                    <a:pt x="15" y="11"/>
                    <a:pt x="15" y="11"/>
                    <a:pt x="15" y="11"/>
                  </a:cubicBezTo>
                  <a:cubicBezTo>
                    <a:pt x="15" y="11"/>
                    <a:pt x="15" y="11"/>
                    <a:pt x="15" y="11"/>
                  </a:cubicBezTo>
                  <a:cubicBezTo>
                    <a:pt x="15" y="9"/>
                    <a:pt x="15" y="7"/>
                    <a:pt x="14" y="6"/>
                  </a:cubicBezTo>
                  <a:cubicBezTo>
                    <a:pt x="14" y="6"/>
                    <a:pt x="14" y="6"/>
                    <a:pt x="14" y="6"/>
                  </a:cubicBezTo>
                  <a:cubicBezTo>
                    <a:pt x="13" y="6"/>
                    <a:pt x="13" y="5"/>
                    <a:pt x="13" y="5"/>
                  </a:cubicBezTo>
                  <a:cubicBezTo>
                    <a:pt x="13" y="5"/>
                    <a:pt x="13" y="5"/>
                    <a:pt x="13" y="5"/>
                  </a:cubicBezTo>
                  <a:cubicBezTo>
                    <a:pt x="13" y="5"/>
                    <a:pt x="13" y="6"/>
                    <a:pt x="14" y="6"/>
                  </a:cubicBezTo>
                  <a:cubicBezTo>
                    <a:pt x="14" y="6"/>
                    <a:pt x="14" y="6"/>
                    <a:pt x="14" y="6"/>
                  </a:cubicBezTo>
                  <a:cubicBezTo>
                    <a:pt x="15" y="7"/>
                    <a:pt x="15" y="9"/>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ubicBezTo>
                    <a:pt x="15" y="11"/>
                    <a:pt x="15" y="11"/>
                    <a:pt x="15" y="11"/>
                  </a:cubicBezTo>
                  <a:close/>
                  <a:moveTo>
                    <a:pt x="7" y="7"/>
                  </a:moveTo>
                  <a:cubicBezTo>
                    <a:pt x="8" y="6"/>
                    <a:pt x="8" y="6"/>
                    <a:pt x="8" y="6"/>
                  </a:cubicBezTo>
                  <a:cubicBezTo>
                    <a:pt x="8" y="6"/>
                    <a:pt x="8" y="6"/>
                    <a:pt x="8" y="6"/>
                  </a:cubicBezTo>
                  <a:cubicBezTo>
                    <a:pt x="8" y="5"/>
                    <a:pt x="9" y="5"/>
                    <a:pt x="9" y="4"/>
                  </a:cubicBezTo>
                  <a:cubicBezTo>
                    <a:pt x="9" y="4"/>
                    <a:pt x="9" y="4"/>
                    <a:pt x="9" y="4"/>
                  </a:cubicBezTo>
                  <a:cubicBezTo>
                    <a:pt x="9" y="5"/>
                    <a:pt x="8" y="6"/>
                    <a:pt x="7" y="7"/>
                  </a:cubicBezTo>
                  <a:close/>
                  <a:moveTo>
                    <a:pt x="9" y="5"/>
                  </a:moveTo>
                  <a:cubicBezTo>
                    <a:pt x="9" y="5"/>
                    <a:pt x="9" y="5"/>
                    <a:pt x="9" y="5"/>
                  </a:cubicBezTo>
                  <a:cubicBezTo>
                    <a:pt x="9" y="5"/>
                    <a:pt x="9" y="5"/>
                    <a:pt x="9" y="5"/>
                  </a:cubicBezTo>
                  <a:close/>
                  <a:moveTo>
                    <a:pt x="11" y="4"/>
                  </a:moveTo>
                  <a:cubicBezTo>
                    <a:pt x="11" y="4"/>
                    <a:pt x="11" y="4"/>
                    <a:pt x="11" y="4"/>
                  </a:cubicBezTo>
                  <a:cubicBezTo>
                    <a:pt x="11" y="4"/>
                    <a:pt x="11" y="4"/>
                    <a:pt x="11" y="4"/>
                  </a:cubicBezTo>
                  <a:cubicBezTo>
                    <a:pt x="11" y="4"/>
                    <a:pt x="11" y="4"/>
                    <a:pt x="11" y="4"/>
                  </a:cubicBezTo>
                  <a:cubicBezTo>
                    <a:pt x="11" y="4"/>
                    <a:pt x="11" y="4"/>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7"/>
            <p:cNvSpPr>
              <a:spLocks noEditPoints="1"/>
            </p:cNvSpPr>
            <p:nvPr/>
          </p:nvSpPr>
          <p:spPr bwMode="auto">
            <a:xfrm>
              <a:off x="2344" y="1745"/>
              <a:ext cx="239" cy="124"/>
            </a:xfrm>
            <a:custGeom>
              <a:avLst/>
              <a:gdLst>
                <a:gd name="T0" fmla="*/ 26 w 67"/>
                <a:gd name="T1" fmla="*/ 35 h 35"/>
                <a:gd name="T2" fmla="*/ 0 w 67"/>
                <a:gd name="T3" fmla="*/ 21 h 35"/>
                <a:gd name="T4" fmla="*/ 0 w 67"/>
                <a:gd name="T5" fmla="*/ 21 h 35"/>
                <a:gd name="T6" fmla="*/ 3 w 67"/>
                <a:gd name="T7" fmla="*/ 19 h 35"/>
                <a:gd name="T8" fmla="*/ 4 w 67"/>
                <a:gd name="T9" fmla="*/ 21 h 35"/>
                <a:gd name="T10" fmla="*/ 4 w 67"/>
                <a:gd name="T11" fmla="*/ 21 h 35"/>
                <a:gd name="T12" fmla="*/ 8 w 67"/>
                <a:gd name="T13" fmla="*/ 25 h 35"/>
                <a:gd name="T14" fmla="*/ 8 w 67"/>
                <a:gd name="T15" fmla="*/ 25 h 35"/>
                <a:gd name="T16" fmla="*/ 26 w 67"/>
                <a:gd name="T17" fmla="*/ 31 h 35"/>
                <a:gd name="T18" fmla="*/ 26 w 67"/>
                <a:gd name="T19" fmla="*/ 31 h 35"/>
                <a:gd name="T20" fmla="*/ 36 w 67"/>
                <a:gd name="T21" fmla="*/ 29 h 35"/>
                <a:gd name="T22" fmla="*/ 36 w 67"/>
                <a:gd name="T23" fmla="*/ 29 h 35"/>
                <a:gd name="T24" fmla="*/ 59 w 67"/>
                <a:gd name="T25" fmla="*/ 13 h 35"/>
                <a:gd name="T26" fmla="*/ 59 w 67"/>
                <a:gd name="T27" fmla="*/ 13 h 35"/>
                <a:gd name="T28" fmla="*/ 63 w 67"/>
                <a:gd name="T29" fmla="*/ 0 h 35"/>
                <a:gd name="T30" fmla="*/ 63 w 67"/>
                <a:gd name="T31" fmla="*/ 0 h 35"/>
                <a:gd name="T32" fmla="*/ 67 w 67"/>
                <a:gd name="T33" fmla="*/ 1 h 35"/>
                <a:gd name="T34" fmla="*/ 37 w 67"/>
                <a:gd name="T35" fmla="*/ 33 h 35"/>
                <a:gd name="T36" fmla="*/ 37 w 67"/>
                <a:gd name="T37" fmla="*/ 33 h 35"/>
                <a:gd name="T38" fmla="*/ 26 w 67"/>
                <a:gd name="T39" fmla="*/ 35 h 35"/>
                <a:gd name="T40" fmla="*/ 26 w 67"/>
                <a:gd name="T41" fmla="*/ 35 h 35"/>
                <a:gd name="T42" fmla="*/ 26 w 67"/>
                <a:gd name="T43" fmla="*/ 35 h 35"/>
                <a:gd name="T44" fmla="*/ 0 w 67"/>
                <a:gd name="T45" fmla="*/ 21 h 35"/>
                <a:gd name="T46" fmla="*/ 0 w 67"/>
                <a:gd name="T47" fmla="*/ 21 h 35"/>
                <a:gd name="T48" fmla="*/ 0 w 67"/>
                <a:gd name="T49" fmla="*/ 21 h 35"/>
                <a:gd name="T50" fmla="*/ 0 w 67"/>
                <a:gd name="T51" fmla="*/ 21 h 35"/>
                <a:gd name="T52" fmla="*/ 0 w 67"/>
                <a:gd name="T53"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35">
                  <a:moveTo>
                    <a:pt x="26" y="35"/>
                  </a:moveTo>
                  <a:cubicBezTo>
                    <a:pt x="7" y="35"/>
                    <a:pt x="0" y="22"/>
                    <a:pt x="0" y="21"/>
                  </a:cubicBezTo>
                  <a:cubicBezTo>
                    <a:pt x="0" y="21"/>
                    <a:pt x="0" y="21"/>
                    <a:pt x="0" y="21"/>
                  </a:cubicBezTo>
                  <a:cubicBezTo>
                    <a:pt x="3" y="19"/>
                    <a:pt x="3" y="19"/>
                    <a:pt x="3" y="19"/>
                  </a:cubicBezTo>
                  <a:cubicBezTo>
                    <a:pt x="3" y="19"/>
                    <a:pt x="3" y="20"/>
                    <a:pt x="4" y="21"/>
                  </a:cubicBezTo>
                  <a:cubicBezTo>
                    <a:pt x="4" y="21"/>
                    <a:pt x="4" y="21"/>
                    <a:pt x="4" y="21"/>
                  </a:cubicBezTo>
                  <a:cubicBezTo>
                    <a:pt x="5" y="22"/>
                    <a:pt x="6" y="23"/>
                    <a:pt x="8" y="25"/>
                  </a:cubicBezTo>
                  <a:cubicBezTo>
                    <a:pt x="8" y="25"/>
                    <a:pt x="8" y="25"/>
                    <a:pt x="8" y="25"/>
                  </a:cubicBezTo>
                  <a:cubicBezTo>
                    <a:pt x="11" y="28"/>
                    <a:pt x="17" y="31"/>
                    <a:pt x="26" y="31"/>
                  </a:cubicBezTo>
                  <a:cubicBezTo>
                    <a:pt x="26" y="31"/>
                    <a:pt x="26" y="31"/>
                    <a:pt x="26" y="31"/>
                  </a:cubicBezTo>
                  <a:cubicBezTo>
                    <a:pt x="29" y="31"/>
                    <a:pt x="32" y="30"/>
                    <a:pt x="36" y="29"/>
                  </a:cubicBezTo>
                  <a:cubicBezTo>
                    <a:pt x="36" y="29"/>
                    <a:pt x="36" y="29"/>
                    <a:pt x="36" y="29"/>
                  </a:cubicBezTo>
                  <a:cubicBezTo>
                    <a:pt x="48" y="27"/>
                    <a:pt x="55" y="19"/>
                    <a:pt x="59" y="13"/>
                  </a:cubicBezTo>
                  <a:cubicBezTo>
                    <a:pt x="59" y="13"/>
                    <a:pt x="59" y="13"/>
                    <a:pt x="59" y="13"/>
                  </a:cubicBezTo>
                  <a:cubicBezTo>
                    <a:pt x="63" y="6"/>
                    <a:pt x="63" y="0"/>
                    <a:pt x="63" y="0"/>
                  </a:cubicBezTo>
                  <a:cubicBezTo>
                    <a:pt x="63" y="0"/>
                    <a:pt x="63" y="0"/>
                    <a:pt x="63" y="0"/>
                  </a:cubicBezTo>
                  <a:cubicBezTo>
                    <a:pt x="67" y="1"/>
                    <a:pt x="67" y="1"/>
                    <a:pt x="67" y="1"/>
                  </a:cubicBezTo>
                  <a:cubicBezTo>
                    <a:pt x="67" y="1"/>
                    <a:pt x="64" y="27"/>
                    <a:pt x="37" y="33"/>
                  </a:cubicBezTo>
                  <a:cubicBezTo>
                    <a:pt x="37" y="33"/>
                    <a:pt x="37" y="33"/>
                    <a:pt x="37" y="33"/>
                  </a:cubicBezTo>
                  <a:cubicBezTo>
                    <a:pt x="33" y="34"/>
                    <a:pt x="29" y="35"/>
                    <a:pt x="26" y="35"/>
                  </a:cubicBezTo>
                  <a:cubicBezTo>
                    <a:pt x="26" y="35"/>
                    <a:pt x="26" y="35"/>
                    <a:pt x="26" y="35"/>
                  </a:cubicBezTo>
                  <a:cubicBezTo>
                    <a:pt x="26" y="35"/>
                    <a:pt x="26" y="35"/>
                    <a:pt x="26" y="35"/>
                  </a:cubicBezTo>
                  <a:close/>
                  <a:moveTo>
                    <a:pt x="0" y="21"/>
                  </a:moveTo>
                  <a:cubicBezTo>
                    <a:pt x="0" y="21"/>
                    <a:pt x="0" y="21"/>
                    <a:pt x="0" y="21"/>
                  </a:cubicBezTo>
                  <a:cubicBezTo>
                    <a:pt x="0" y="21"/>
                    <a:pt x="0" y="21"/>
                    <a:pt x="0" y="21"/>
                  </a:cubicBezTo>
                  <a:cubicBezTo>
                    <a:pt x="0" y="21"/>
                    <a:pt x="0" y="21"/>
                    <a:pt x="0" y="21"/>
                  </a:cubicBezTo>
                  <a:cubicBezTo>
                    <a:pt x="0" y="21"/>
                    <a:pt x="0" y="21"/>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8"/>
            <p:cNvSpPr>
              <a:spLocks noEditPoints="1"/>
            </p:cNvSpPr>
            <p:nvPr/>
          </p:nvSpPr>
          <p:spPr bwMode="auto">
            <a:xfrm>
              <a:off x="2333" y="1738"/>
              <a:ext cx="257" cy="138"/>
            </a:xfrm>
            <a:custGeom>
              <a:avLst/>
              <a:gdLst>
                <a:gd name="T0" fmla="*/ 29 w 72"/>
                <a:gd name="T1" fmla="*/ 37 h 39"/>
                <a:gd name="T2" fmla="*/ 29 w 72"/>
                <a:gd name="T3" fmla="*/ 35 h 39"/>
                <a:gd name="T4" fmla="*/ 39 w 72"/>
                <a:gd name="T5" fmla="*/ 33 h 39"/>
                <a:gd name="T6" fmla="*/ 29 w 72"/>
                <a:gd name="T7" fmla="*/ 35 h 39"/>
                <a:gd name="T8" fmla="*/ 29 w 72"/>
                <a:gd name="T9" fmla="*/ 35 h 39"/>
                <a:gd name="T10" fmla="*/ 29 w 72"/>
                <a:gd name="T11" fmla="*/ 35 h 39"/>
                <a:gd name="T12" fmla="*/ 29 w 72"/>
                <a:gd name="T13" fmla="*/ 37 h 39"/>
                <a:gd name="T14" fmla="*/ 29 w 72"/>
                <a:gd name="T15" fmla="*/ 39 h 39"/>
                <a:gd name="T16" fmla="*/ 1 w 72"/>
                <a:gd name="T17" fmla="*/ 25 h 39"/>
                <a:gd name="T18" fmla="*/ 1 w 72"/>
                <a:gd name="T19" fmla="*/ 24 h 39"/>
                <a:gd name="T20" fmla="*/ 6 w 72"/>
                <a:gd name="T21" fmla="*/ 19 h 39"/>
                <a:gd name="T22" fmla="*/ 8 w 72"/>
                <a:gd name="T23" fmla="*/ 20 h 39"/>
                <a:gd name="T24" fmla="*/ 8 w 72"/>
                <a:gd name="T25" fmla="*/ 20 h 39"/>
                <a:gd name="T26" fmla="*/ 8 w 72"/>
                <a:gd name="T27" fmla="*/ 20 h 39"/>
                <a:gd name="T28" fmla="*/ 8 w 72"/>
                <a:gd name="T29" fmla="*/ 21 h 39"/>
                <a:gd name="T30" fmla="*/ 8 w 72"/>
                <a:gd name="T31" fmla="*/ 21 h 39"/>
                <a:gd name="T32" fmla="*/ 9 w 72"/>
                <a:gd name="T33" fmla="*/ 22 h 39"/>
                <a:gd name="T34" fmla="*/ 12 w 72"/>
                <a:gd name="T35" fmla="*/ 25 h 39"/>
                <a:gd name="T36" fmla="*/ 29 w 72"/>
                <a:gd name="T37" fmla="*/ 31 h 39"/>
                <a:gd name="T38" fmla="*/ 38 w 72"/>
                <a:gd name="T39" fmla="*/ 29 h 39"/>
                <a:gd name="T40" fmla="*/ 60 w 72"/>
                <a:gd name="T41" fmla="*/ 14 h 39"/>
                <a:gd name="T42" fmla="*/ 64 w 72"/>
                <a:gd name="T43" fmla="*/ 2 h 39"/>
                <a:gd name="T44" fmla="*/ 64 w 72"/>
                <a:gd name="T45" fmla="*/ 2 h 39"/>
                <a:gd name="T46" fmla="*/ 66 w 72"/>
                <a:gd name="T47" fmla="*/ 0 h 39"/>
                <a:gd name="T48" fmla="*/ 70 w 72"/>
                <a:gd name="T49" fmla="*/ 1 h 39"/>
                <a:gd name="T50" fmla="*/ 71 w 72"/>
                <a:gd name="T51" fmla="*/ 1 h 39"/>
                <a:gd name="T52" fmla="*/ 72 w 72"/>
                <a:gd name="T53" fmla="*/ 1 h 39"/>
                <a:gd name="T54" fmla="*/ 72 w 72"/>
                <a:gd name="T55" fmla="*/ 1 h 39"/>
                <a:gd name="T56" fmla="*/ 72 w 72"/>
                <a:gd name="T57" fmla="*/ 1 h 39"/>
                <a:gd name="T58" fmla="*/ 72 w 72"/>
                <a:gd name="T59" fmla="*/ 1 h 39"/>
                <a:gd name="T60" fmla="*/ 72 w 72"/>
                <a:gd name="T61" fmla="*/ 3 h 39"/>
                <a:gd name="T62" fmla="*/ 40 w 72"/>
                <a:gd name="T63" fmla="*/ 37 h 39"/>
                <a:gd name="T64" fmla="*/ 29 w 72"/>
                <a:gd name="T65" fmla="*/ 39 h 39"/>
                <a:gd name="T66" fmla="*/ 3 w 72"/>
                <a:gd name="T67" fmla="*/ 23 h 39"/>
                <a:gd name="T68" fmla="*/ 3 w 72"/>
                <a:gd name="T69"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 h="39">
                  <a:moveTo>
                    <a:pt x="29" y="39"/>
                  </a:moveTo>
                  <a:cubicBezTo>
                    <a:pt x="29" y="37"/>
                    <a:pt x="29" y="37"/>
                    <a:pt x="29" y="37"/>
                  </a:cubicBezTo>
                  <a:cubicBezTo>
                    <a:pt x="29" y="35"/>
                    <a:pt x="29" y="35"/>
                    <a:pt x="29" y="35"/>
                  </a:cubicBezTo>
                  <a:cubicBezTo>
                    <a:pt x="29" y="35"/>
                    <a:pt x="29" y="35"/>
                    <a:pt x="29" y="35"/>
                  </a:cubicBezTo>
                  <a:cubicBezTo>
                    <a:pt x="32" y="35"/>
                    <a:pt x="35" y="34"/>
                    <a:pt x="39" y="33"/>
                  </a:cubicBezTo>
                  <a:cubicBezTo>
                    <a:pt x="39" y="33"/>
                    <a:pt x="39" y="33"/>
                    <a:pt x="39" y="33"/>
                  </a:cubicBezTo>
                  <a:cubicBezTo>
                    <a:pt x="35" y="34"/>
                    <a:pt x="32"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5"/>
                    <a:pt x="29" y="35"/>
                    <a:pt x="29" y="35"/>
                  </a:cubicBezTo>
                  <a:cubicBezTo>
                    <a:pt x="29" y="37"/>
                    <a:pt x="29" y="37"/>
                    <a:pt x="29" y="37"/>
                  </a:cubicBezTo>
                  <a:cubicBezTo>
                    <a:pt x="29" y="39"/>
                    <a:pt x="29" y="39"/>
                    <a:pt x="29" y="39"/>
                  </a:cubicBezTo>
                  <a:cubicBezTo>
                    <a:pt x="29" y="39"/>
                    <a:pt x="29" y="39"/>
                    <a:pt x="29" y="39"/>
                  </a:cubicBezTo>
                  <a:cubicBezTo>
                    <a:pt x="12" y="39"/>
                    <a:pt x="4" y="29"/>
                    <a:pt x="1" y="25"/>
                  </a:cubicBezTo>
                  <a:cubicBezTo>
                    <a:pt x="1" y="25"/>
                    <a:pt x="1" y="25"/>
                    <a:pt x="1" y="25"/>
                  </a:cubicBezTo>
                  <a:cubicBezTo>
                    <a:pt x="1" y="25"/>
                    <a:pt x="1" y="25"/>
                    <a:pt x="1" y="25"/>
                  </a:cubicBezTo>
                  <a:cubicBezTo>
                    <a:pt x="1" y="24"/>
                    <a:pt x="1" y="24"/>
                    <a:pt x="1" y="24"/>
                  </a:cubicBezTo>
                  <a:cubicBezTo>
                    <a:pt x="0" y="22"/>
                    <a:pt x="0" y="22"/>
                    <a:pt x="0" y="22"/>
                  </a:cubicBezTo>
                  <a:cubicBezTo>
                    <a:pt x="6" y="19"/>
                    <a:pt x="6" y="19"/>
                    <a:pt x="6" y="19"/>
                  </a:cubicBezTo>
                  <a:cubicBezTo>
                    <a:pt x="6" y="19"/>
                    <a:pt x="6" y="19"/>
                    <a:pt x="6" y="19"/>
                  </a:cubicBezTo>
                  <a:cubicBezTo>
                    <a:pt x="8" y="20"/>
                    <a:pt x="7" y="20"/>
                    <a:pt x="8" y="20"/>
                  </a:cubicBezTo>
                  <a:cubicBezTo>
                    <a:pt x="8" y="20"/>
                    <a:pt x="8" y="20"/>
                    <a:pt x="8" y="20"/>
                  </a:cubicBezTo>
                  <a:cubicBezTo>
                    <a:pt x="8" y="20"/>
                    <a:pt x="8" y="20"/>
                    <a:pt x="8" y="20"/>
                  </a:cubicBezTo>
                  <a:cubicBezTo>
                    <a:pt x="8" y="20"/>
                    <a:pt x="8" y="20"/>
                    <a:pt x="8" y="20"/>
                  </a:cubicBezTo>
                  <a:cubicBezTo>
                    <a:pt x="8" y="20"/>
                    <a:pt x="8" y="20"/>
                    <a:pt x="8" y="20"/>
                  </a:cubicBezTo>
                  <a:cubicBezTo>
                    <a:pt x="8" y="20"/>
                    <a:pt x="8" y="20"/>
                    <a:pt x="8" y="20"/>
                  </a:cubicBezTo>
                  <a:cubicBezTo>
                    <a:pt x="8" y="20"/>
                    <a:pt x="8" y="20"/>
                    <a:pt x="8" y="21"/>
                  </a:cubicBezTo>
                  <a:cubicBezTo>
                    <a:pt x="8" y="21"/>
                    <a:pt x="8" y="21"/>
                    <a:pt x="8" y="21"/>
                  </a:cubicBezTo>
                  <a:cubicBezTo>
                    <a:pt x="8" y="21"/>
                    <a:pt x="8" y="21"/>
                    <a:pt x="8" y="21"/>
                  </a:cubicBezTo>
                  <a:cubicBezTo>
                    <a:pt x="8" y="21"/>
                    <a:pt x="8" y="21"/>
                    <a:pt x="8" y="21"/>
                  </a:cubicBezTo>
                  <a:cubicBezTo>
                    <a:pt x="8" y="21"/>
                    <a:pt x="8" y="21"/>
                    <a:pt x="9" y="22"/>
                  </a:cubicBezTo>
                  <a:cubicBezTo>
                    <a:pt x="9" y="22"/>
                    <a:pt x="9" y="22"/>
                    <a:pt x="9" y="22"/>
                  </a:cubicBezTo>
                  <a:cubicBezTo>
                    <a:pt x="9" y="23"/>
                    <a:pt x="11" y="24"/>
                    <a:pt x="12" y="25"/>
                  </a:cubicBezTo>
                  <a:cubicBezTo>
                    <a:pt x="12" y="25"/>
                    <a:pt x="12" y="25"/>
                    <a:pt x="12" y="25"/>
                  </a:cubicBezTo>
                  <a:cubicBezTo>
                    <a:pt x="15" y="28"/>
                    <a:pt x="20" y="31"/>
                    <a:pt x="29" y="31"/>
                  </a:cubicBezTo>
                  <a:cubicBezTo>
                    <a:pt x="29" y="31"/>
                    <a:pt x="29" y="31"/>
                    <a:pt x="29" y="31"/>
                  </a:cubicBezTo>
                  <a:cubicBezTo>
                    <a:pt x="31" y="31"/>
                    <a:pt x="35" y="30"/>
                    <a:pt x="38" y="29"/>
                  </a:cubicBezTo>
                  <a:cubicBezTo>
                    <a:pt x="38" y="29"/>
                    <a:pt x="38" y="29"/>
                    <a:pt x="38" y="29"/>
                  </a:cubicBezTo>
                  <a:cubicBezTo>
                    <a:pt x="50" y="27"/>
                    <a:pt x="57" y="20"/>
                    <a:pt x="60" y="14"/>
                  </a:cubicBezTo>
                  <a:cubicBezTo>
                    <a:pt x="60" y="14"/>
                    <a:pt x="60" y="14"/>
                    <a:pt x="60" y="14"/>
                  </a:cubicBezTo>
                  <a:cubicBezTo>
                    <a:pt x="63" y="8"/>
                    <a:pt x="64" y="3"/>
                    <a:pt x="64" y="2"/>
                  </a:cubicBezTo>
                  <a:cubicBezTo>
                    <a:pt x="64" y="2"/>
                    <a:pt x="64" y="2"/>
                    <a:pt x="64" y="2"/>
                  </a:cubicBezTo>
                  <a:cubicBezTo>
                    <a:pt x="64" y="2"/>
                    <a:pt x="64" y="2"/>
                    <a:pt x="64" y="2"/>
                  </a:cubicBezTo>
                  <a:cubicBezTo>
                    <a:pt x="64" y="0"/>
                    <a:pt x="64" y="0"/>
                    <a:pt x="64" y="0"/>
                  </a:cubicBezTo>
                  <a:cubicBezTo>
                    <a:pt x="66" y="0"/>
                    <a:pt x="66" y="0"/>
                    <a:pt x="66" y="0"/>
                  </a:cubicBezTo>
                  <a:cubicBezTo>
                    <a:pt x="70" y="1"/>
                    <a:pt x="70" y="1"/>
                    <a:pt x="70" y="1"/>
                  </a:cubicBezTo>
                  <a:cubicBezTo>
                    <a:pt x="70" y="1"/>
                    <a:pt x="70" y="1"/>
                    <a:pt x="70" y="1"/>
                  </a:cubicBezTo>
                  <a:cubicBezTo>
                    <a:pt x="71" y="1"/>
                    <a:pt x="71" y="1"/>
                    <a:pt x="71" y="1"/>
                  </a:cubicBezTo>
                  <a:cubicBezTo>
                    <a:pt x="71" y="1"/>
                    <a:pt x="71" y="1"/>
                    <a:pt x="71" y="1"/>
                  </a:cubicBezTo>
                  <a:cubicBezTo>
                    <a:pt x="71" y="1"/>
                    <a:pt x="71"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1"/>
                    <a:pt x="72" y="1"/>
                    <a:pt x="72" y="1"/>
                  </a:cubicBezTo>
                  <a:cubicBezTo>
                    <a:pt x="72" y="2"/>
                    <a:pt x="72" y="2"/>
                    <a:pt x="72" y="3"/>
                  </a:cubicBezTo>
                  <a:cubicBezTo>
                    <a:pt x="72" y="3"/>
                    <a:pt x="72" y="3"/>
                    <a:pt x="72" y="3"/>
                  </a:cubicBezTo>
                  <a:cubicBezTo>
                    <a:pt x="72" y="4"/>
                    <a:pt x="69" y="31"/>
                    <a:pt x="40" y="37"/>
                  </a:cubicBezTo>
                  <a:cubicBezTo>
                    <a:pt x="40" y="37"/>
                    <a:pt x="40" y="37"/>
                    <a:pt x="40" y="37"/>
                  </a:cubicBezTo>
                  <a:cubicBezTo>
                    <a:pt x="36" y="38"/>
                    <a:pt x="32" y="39"/>
                    <a:pt x="29" y="39"/>
                  </a:cubicBezTo>
                  <a:cubicBezTo>
                    <a:pt x="29" y="39"/>
                    <a:pt x="29" y="39"/>
                    <a:pt x="29" y="39"/>
                  </a:cubicBezTo>
                  <a:cubicBezTo>
                    <a:pt x="29" y="39"/>
                    <a:pt x="29" y="39"/>
                    <a:pt x="29" y="39"/>
                  </a:cubicBezTo>
                  <a:close/>
                  <a:moveTo>
                    <a:pt x="3" y="23"/>
                  </a:moveTo>
                  <a:cubicBezTo>
                    <a:pt x="3" y="21"/>
                    <a:pt x="3" y="21"/>
                    <a:pt x="3" y="21"/>
                  </a:cubicBezTo>
                  <a:cubicBezTo>
                    <a:pt x="3" y="23"/>
                    <a:pt x="3" y="23"/>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49"/>
            <p:cNvSpPr/>
            <p:nvPr/>
          </p:nvSpPr>
          <p:spPr bwMode="auto">
            <a:xfrm>
              <a:off x="2380" y="1742"/>
              <a:ext cx="7" cy="14"/>
            </a:xfrm>
            <a:custGeom>
              <a:avLst/>
              <a:gdLst>
                <a:gd name="T0" fmla="*/ 0 w 7"/>
                <a:gd name="T1" fmla="*/ 14 h 14"/>
                <a:gd name="T2" fmla="*/ 0 w 7"/>
                <a:gd name="T3" fmla="*/ 0 h 14"/>
                <a:gd name="T4" fmla="*/ 7 w 7"/>
                <a:gd name="T5" fmla="*/ 0 h 14"/>
                <a:gd name="T6" fmla="*/ 7 w 7"/>
                <a:gd name="T7" fmla="*/ 14 h 14"/>
                <a:gd name="T8" fmla="*/ 0 w 7"/>
                <a:gd name="T9" fmla="*/ 14 h 14"/>
                <a:gd name="T10" fmla="*/ 0 w 7"/>
                <a:gd name="T11" fmla="*/ 14 h 14"/>
              </a:gdLst>
              <a:ahLst/>
              <a:cxnLst>
                <a:cxn ang="0">
                  <a:pos x="T0" y="T1"/>
                </a:cxn>
                <a:cxn ang="0">
                  <a:pos x="T2" y="T3"/>
                </a:cxn>
                <a:cxn ang="0">
                  <a:pos x="T4" y="T5"/>
                </a:cxn>
                <a:cxn ang="0">
                  <a:pos x="T6" y="T7"/>
                </a:cxn>
                <a:cxn ang="0">
                  <a:pos x="T8" y="T9"/>
                </a:cxn>
                <a:cxn ang="0">
                  <a:pos x="T10" y="T11"/>
                </a:cxn>
              </a:cxnLst>
              <a:rect l="0" t="0" r="r" b="b"/>
              <a:pathLst>
                <a:path w="7" h="14">
                  <a:moveTo>
                    <a:pt x="0" y="14"/>
                  </a:moveTo>
                  <a:lnTo>
                    <a:pt x="0" y="0"/>
                  </a:lnTo>
                  <a:lnTo>
                    <a:pt x="7" y="0"/>
                  </a:lnTo>
                  <a:lnTo>
                    <a:pt x="7" y="14"/>
                  </a:lnTo>
                  <a:lnTo>
                    <a:pt x="0" y="14"/>
                  </a:lnTo>
                  <a:lnTo>
                    <a:pt x="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50"/>
            <p:cNvSpPr/>
            <p:nvPr/>
          </p:nvSpPr>
          <p:spPr bwMode="auto">
            <a:xfrm>
              <a:off x="2372" y="1735"/>
              <a:ext cx="22" cy="28"/>
            </a:xfrm>
            <a:custGeom>
              <a:avLst/>
              <a:gdLst>
                <a:gd name="T0" fmla="*/ 15 w 22"/>
                <a:gd name="T1" fmla="*/ 28 h 28"/>
                <a:gd name="T2" fmla="*/ 8 w 22"/>
                <a:gd name="T3" fmla="*/ 28 h 28"/>
                <a:gd name="T4" fmla="*/ 8 w 22"/>
                <a:gd name="T5" fmla="*/ 21 h 28"/>
                <a:gd name="T6" fmla="*/ 15 w 22"/>
                <a:gd name="T7" fmla="*/ 21 h 28"/>
                <a:gd name="T8" fmla="*/ 8 w 22"/>
                <a:gd name="T9" fmla="*/ 21 h 28"/>
                <a:gd name="T10" fmla="*/ 8 w 22"/>
                <a:gd name="T11" fmla="*/ 28 h 28"/>
                <a:gd name="T12" fmla="*/ 0 w 22"/>
                <a:gd name="T13" fmla="*/ 28 h 28"/>
                <a:gd name="T14" fmla="*/ 0 w 22"/>
                <a:gd name="T15" fmla="*/ 0 h 28"/>
                <a:gd name="T16" fmla="*/ 8 w 22"/>
                <a:gd name="T17" fmla="*/ 0 h 28"/>
                <a:gd name="T18" fmla="*/ 22 w 22"/>
                <a:gd name="T19" fmla="*/ 0 h 28"/>
                <a:gd name="T20" fmla="*/ 22 w 22"/>
                <a:gd name="T21" fmla="*/ 28 h 28"/>
                <a:gd name="T22" fmla="*/ 15 w 22"/>
                <a:gd name="T23" fmla="*/ 28 h 28"/>
                <a:gd name="T24" fmla="*/ 15 w 22"/>
                <a:gd name="T25"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8">
                  <a:moveTo>
                    <a:pt x="15" y="28"/>
                  </a:moveTo>
                  <a:lnTo>
                    <a:pt x="8" y="28"/>
                  </a:lnTo>
                  <a:lnTo>
                    <a:pt x="8" y="21"/>
                  </a:lnTo>
                  <a:lnTo>
                    <a:pt x="15" y="21"/>
                  </a:lnTo>
                  <a:lnTo>
                    <a:pt x="8" y="21"/>
                  </a:lnTo>
                  <a:lnTo>
                    <a:pt x="8" y="28"/>
                  </a:lnTo>
                  <a:lnTo>
                    <a:pt x="0" y="28"/>
                  </a:lnTo>
                  <a:lnTo>
                    <a:pt x="0" y="0"/>
                  </a:lnTo>
                  <a:lnTo>
                    <a:pt x="8" y="0"/>
                  </a:lnTo>
                  <a:lnTo>
                    <a:pt x="22" y="0"/>
                  </a:lnTo>
                  <a:lnTo>
                    <a:pt x="22" y="28"/>
                  </a:lnTo>
                  <a:lnTo>
                    <a:pt x="15" y="28"/>
                  </a:lnTo>
                  <a:lnTo>
                    <a:pt x="1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51"/>
            <p:cNvSpPr/>
            <p:nvPr/>
          </p:nvSpPr>
          <p:spPr bwMode="auto">
            <a:xfrm>
              <a:off x="2529" y="1710"/>
              <a:ext cx="18" cy="14"/>
            </a:xfrm>
            <a:custGeom>
              <a:avLst/>
              <a:gdLst>
                <a:gd name="T0" fmla="*/ 0 w 18"/>
                <a:gd name="T1" fmla="*/ 14 h 14"/>
                <a:gd name="T2" fmla="*/ 0 w 18"/>
                <a:gd name="T3" fmla="*/ 0 h 14"/>
                <a:gd name="T4" fmla="*/ 18 w 18"/>
                <a:gd name="T5" fmla="*/ 0 h 14"/>
                <a:gd name="T6" fmla="*/ 18 w 18"/>
                <a:gd name="T7" fmla="*/ 14 h 14"/>
                <a:gd name="T8" fmla="*/ 0 w 18"/>
                <a:gd name="T9" fmla="*/ 14 h 14"/>
                <a:gd name="T10" fmla="*/ 0 w 18"/>
                <a:gd name="T11" fmla="*/ 14 h 14"/>
              </a:gdLst>
              <a:ahLst/>
              <a:cxnLst>
                <a:cxn ang="0">
                  <a:pos x="T0" y="T1"/>
                </a:cxn>
                <a:cxn ang="0">
                  <a:pos x="T2" y="T3"/>
                </a:cxn>
                <a:cxn ang="0">
                  <a:pos x="T4" y="T5"/>
                </a:cxn>
                <a:cxn ang="0">
                  <a:pos x="T6" y="T7"/>
                </a:cxn>
                <a:cxn ang="0">
                  <a:pos x="T8" y="T9"/>
                </a:cxn>
                <a:cxn ang="0">
                  <a:pos x="T10" y="T11"/>
                </a:cxn>
              </a:cxnLst>
              <a:rect l="0" t="0" r="r" b="b"/>
              <a:pathLst>
                <a:path w="18" h="14">
                  <a:moveTo>
                    <a:pt x="0" y="14"/>
                  </a:moveTo>
                  <a:lnTo>
                    <a:pt x="0" y="0"/>
                  </a:lnTo>
                  <a:lnTo>
                    <a:pt x="18" y="0"/>
                  </a:lnTo>
                  <a:lnTo>
                    <a:pt x="18" y="14"/>
                  </a:lnTo>
                  <a:lnTo>
                    <a:pt x="0" y="14"/>
                  </a:lnTo>
                  <a:lnTo>
                    <a:pt x="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52"/>
            <p:cNvSpPr>
              <a:spLocks noEditPoints="1"/>
            </p:cNvSpPr>
            <p:nvPr/>
          </p:nvSpPr>
          <p:spPr bwMode="auto">
            <a:xfrm>
              <a:off x="2522" y="1703"/>
              <a:ext cx="32" cy="28"/>
            </a:xfrm>
            <a:custGeom>
              <a:avLst/>
              <a:gdLst>
                <a:gd name="T0" fmla="*/ 25 w 32"/>
                <a:gd name="T1" fmla="*/ 28 h 28"/>
                <a:gd name="T2" fmla="*/ 7 w 32"/>
                <a:gd name="T3" fmla="*/ 28 h 28"/>
                <a:gd name="T4" fmla="*/ 7 w 32"/>
                <a:gd name="T5" fmla="*/ 21 h 28"/>
                <a:gd name="T6" fmla="*/ 14 w 32"/>
                <a:gd name="T7" fmla="*/ 21 h 28"/>
                <a:gd name="T8" fmla="*/ 7 w 32"/>
                <a:gd name="T9" fmla="*/ 21 h 28"/>
                <a:gd name="T10" fmla="*/ 7 w 32"/>
                <a:gd name="T11" fmla="*/ 28 h 28"/>
                <a:gd name="T12" fmla="*/ 0 w 32"/>
                <a:gd name="T13" fmla="*/ 28 h 28"/>
                <a:gd name="T14" fmla="*/ 0 w 32"/>
                <a:gd name="T15" fmla="*/ 0 h 28"/>
                <a:gd name="T16" fmla="*/ 32 w 32"/>
                <a:gd name="T17" fmla="*/ 0 h 28"/>
                <a:gd name="T18" fmla="*/ 32 w 32"/>
                <a:gd name="T19" fmla="*/ 28 h 28"/>
                <a:gd name="T20" fmla="*/ 25 w 32"/>
                <a:gd name="T21" fmla="*/ 28 h 28"/>
                <a:gd name="T22" fmla="*/ 25 w 32"/>
                <a:gd name="T23" fmla="*/ 28 h 28"/>
                <a:gd name="T24" fmla="*/ 18 w 32"/>
                <a:gd name="T25" fmla="*/ 14 h 28"/>
                <a:gd name="T26" fmla="*/ 18 w 32"/>
                <a:gd name="T27" fmla="*/ 14 h 28"/>
                <a:gd name="T28" fmla="*/ 14 w 32"/>
                <a:gd name="T29" fmla="*/ 14 h 28"/>
                <a:gd name="T30" fmla="*/ 14 w 32"/>
                <a:gd name="T31" fmla="*/ 14 h 28"/>
                <a:gd name="T32" fmla="*/ 18 w 32"/>
                <a:gd name="T33" fmla="*/ 14 h 28"/>
                <a:gd name="T34" fmla="*/ 18 w 32"/>
                <a:gd name="T3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28">
                  <a:moveTo>
                    <a:pt x="25" y="28"/>
                  </a:moveTo>
                  <a:lnTo>
                    <a:pt x="7" y="28"/>
                  </a:lnTo>
                  <a:lnTo>
                    <a:pt x="7" y="21"/>
                  </a:lnTo>
                  <a:lnTo>
                    <a:pt x="14" y="21"/>
                  </a:lnTo>
                  <a:lnTo>
                    <a:pt x="7" y="21"/>
                  </a:lnTo>
                  <a:lnTo>
                    <a:pt x="7" y="28"/>
                  </a:lnTo>
                  <a:lnTo>
                    <a:pt x="0" y="28"/>
                  </a:lnTo>
                  <a:lnTo>
                    <a:pt x="0" y="0"/>
                  </a:lnTo>
                  <a:lnTo>
                    <a:pt x="32" y="0"/>
                  </a:lnTo>
                  <a:lnTo>
                    <a:pt x="32" y="28"/>
                  </a:lnTo>
                  <a:lnTo>
                    <a:pt x="25" y="28"/>
                  </a:lnTo>
                  <a:lnTo>
                    <a:pt x="25" y="28"/>
                  </a:lnTo>
                  <a:close/>
                  <a:moveTo>
                    <a:pt x="18" y="14"/>
                  </a:moveTo>
                  <a:lnTo>
                    <a:pt x="18" y="14"/>
                  </a:lnTo>
                  <a:lnTo>
                    <a:pt x="14" y="14"/>
                  </a:lnTo>
                  <a:lnTo>
                    <a:pt x="14" y="14"/>
                  </a:lnTo>
                  <a:lnTo>
                    <a:pt x="18" y="14"/>
                  </a:lnTo>
                  <a:lnTo>
                    <a:pt x="18"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3"/>
            <p:cNvSpPr/>
            <p:nvPr/>
          </p:nvSpPr>
          <p:spPr bwMode="auto">
            <a:xfrm>
              <a:off x="2294" y="1997"/>
              <a:ext cx="371" cy="408"/>
            </a:xfrm>
            <a:custGeom>
              <a:avLst/>
              <a:gdLst>
                <a:gd name="T0" fmla="*/ 17 w 104"/>
                <a:gd name="T1" fmla="*/ 89 h 115"/>
                <a:gd name="T2" fmla="*/ 0 w 104"/>
                <a:gd name="T3" fmla="*/ 53 h 115"/>
                <a:gd name="T4" fmla="*/ 0 w 104"/>
                <a:gd name="T5" fmla="*/ 53 h 115"/>
                <a:gd name="T6" fmla="*/ 0 w 104"/>
                <a:gd name="T7" fmla="*/ 50 h 115"/>
                <a:gd name="T8" fmla="*/ 0 w 104"/>
                <a:gd name="T9" fmla="*/ 50 h 115"/>
                <a:gd name="T10" fmla="*/ 31 w 104"/>
                <a:gd name="T11" fmla="*/ 5 h 115"/>
                <a:gd name="T12" fmla="*/ 31 w 104"/>
                <a:gd name="T13" fmla="*/ 5 h 115"/>
                <a:gd name="T14" fmla="*/ 33 w 104"/>
                <a:gd name="T15" fmla="*/ 8 h 115"/>
                <a:gd name="T16" fmla="*/ 19 w 104"/>
                <a:gd name="T17" fmla="*/ 19 h 115"/>
                <a:gd name="T18" fmla="*/ 19 w 104"/>
                <a:gd name="T19" fmla="*/ 19 h 115"/>
                <a:gd name="T20" fmla="*/ 4 w 104"/>
                <a:gd name="T21" fmla="*/ 50 h 115"/>
                <a:gd name="T22" fmla="*/ 4 w 104"/>
                <a:gd name="T23" fmla="*/ 50 h 115"/>
                <a:gd name="T24" fmla="*/ 4 w 104"/>
                <a:gd name="T25" fmla="*/ 52 h 115"/>
                <a:gd name="T26" fmla="*/ 4 w 104"/>
                <a:gd name="T27" fmla="*/ 52 h 115"/>
                <a:gd name="T28" fmla="*/ 20 w 104"/>
                <a:gd name="T29" fmla="*/ 86 h 115"/>
                <a:gd name="T30" fmla="*/ 20 w 104"/>
                <a:gd name="T31" fmla="*/ 86 h 115"/>
                <a:gd name="T32" fmla="*/ 51 w 104"/>
                <a:gd name="T33" fmla="*/ 111 h 115"/>
                <a:gd name="T34" fmla="*/ 51 w 104"/>
                <a:gd name="T35" fmla="*/ 111 h 115"/>
                <a:gd name="T36" fmla="*/ 83 w 104"/>
                <a:gd name="T37" fmla="*/ 81 h 115"/>
                <a:gd name="T38" fmla="*/ 83 w 104"/>
                <a:gd name="T39" fmla="*/ 81 h 115"/>
                <a:gd name="T40" fmla="*/ 100 w 104"/>
                <a:gd name="T41" fmla="*/ 39 h 115"/>
                <a:gd name="T42" fmla="*/ 100 w 104"/>
                <a:gd name="T43" fmla="*/ 39 h 115"/>
                <a:gd name="T44" fmla="*/ 100 w 104"/>
                <a:gd name="T45" fmla="*/ 39 h 115"/>
                <a:gd name="T46" fmla="*/ 100 w 104"/>
                <a:gd name="T47" fmla="*/ 39 h 115"/>
                <a:gd name="T48" fmla="*/ 91 w 104"/>
                <a:gd name="T49" fmla="*/ 16 h 115"/>
                <a:gd name="T50" fmla="*/ 91 w 104"/>
                <a:gd name="T51" fmla="*/ 16 h 115"/>
                <a:gd name="T52" fmla="*/ 79 w 104"/>
                <a:gd name="T53" fmla="*/ 4 h 115"/>
                <a:gd name="T54" fmla="*/ 79 w 104"/>
                <a:gd name="T55" fmla="*/ 4 h 115"/>
                <a:gd name="T56" fmla="*/ 79 w 104"/>
                <a:gd name="T57" fmla="*/ 0 h 115"/>
                <a:gd name="T58" fmla="*/ 94 w 104"/>
                <a:gd name="T59" fmla="*/ 13 h 115"/>
                <a:gd name="T60" fmla="*/ 94 w 104"/>
                <a:gd name="T61" fmla="*/ 13 h 115"/>
                <a:gd name="T62" fmla="*/ 104 w 104"/>
                <a:gd name="T63" fmla="*/ 39 h 115"/>
                <a:gd name="T64" fmla="*/ 104 w 104"/>
                <a:gd name="T65" fmla="*/ 39 h 115"/>
                <a:gd name="T66" fmla="*/ 104 w 104"/>
                <a:gd name="T67" fmla="*/ 39 h 115"/>
                <a:gd name="T68" fmla="*/ 104 w 104"/>
                <a:gd name="T69" fmla="*/ 39 h 115"/>
                <a:gd name="T70" fmla="*/ 86 w 104"/>
                <a:gd name="T71" fmla="*/ 84 h 115"/>
                <a:gd name="T72" fmla="*/ 86 w 104"/>
                <a:gd name="T73" fmla="*/ 84 h 115"/>
                <a:gd name="T74" fmla="*/ 51 w 104"/>
                <a:gd name="T75" fmla="*/ 115 h 115"/>
                <a:gd name="T76" fmla="*/ 51 w 104"/>
                <a:gd name="T77" fmla="*/ 115 h 115"/>
                <a:gd name="T78" fmla="*/ 17 w 104"/>
                <a:gd name="T79" fmla="*/ 8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 h="115">
                  <a:moveTo>
                    <a:pt x="17" y="89"/>
                  </a:moveTo>
                  <a:cubicBezTo>
                    <a:pt x="7" y="75"/>
                    <a:pt x="1" y="60"/>
                    <a:pt x="0" y="53"/>
                  </a:cubicBezTo>
                  <a:cubicBezTo>
                    <a:pt x="0" y="53"/>
                    <a:pt x="0" y="53"/>
                    <a:pt x="0" y="53"/>
                  </a:cubicBezTo>
                  <a:cubicBezTo>
                    <a:pt x="0" y="52"/>
                    <a:pt x="0" y="51"/>
                    <a:pt x="0" y="50"/>
                  </a:cubicBezTo>
                  <a:cubicBezTo>
                    <a:pt x="0" y="50"/>
                    <a:pt x="0" y="50"/>
                    <a:pt x="0" y="50"/>
                  </a:cubicBezTo>
                  <a:cubicBezTo>
                    <a:pt x="0" y="21"/>
                    <a:pt x="31" y="5"/>
                    <a:pt x="31" y="5"/>
                  </a:cubicBezTo>
                  <a:cubicBezTo>
                    <a:pt x="31" y="5"/>
                    <a:pt x="31" y="5"/>
                    <a:pt x="31" y="5"/>
                  </a:cubicBezTo>
                  <a:cubicBezTo>
                    <a:pt x="33" y="8"/>
                    <a:pt x="33" y="8"/>
                    <a:pt x="33" y="8"/>
                  </a:cubicBezTo>
                  <a:cubicBezTo>
                    <a:pt x="33" y="9"/>
                    <a:pt x="26" y="12"/>
                    <a:pt x="19" y="19"/>
                  </a:cubicBezTo>
                  <a:cubicBezTo>
                    <a:pt x="19" y="19"/>
                    <a:pt x="19" y="19"/>
                    <a:pt x="19" y="19"/>
                  </a:cubicBezTo>
                  <a:cubicBezTo>
                    <a:pt x="11" y="27"/>
                    <a:pt x="4" y="37"/>
                    <a:pt x="4" y="50"/>
                  </a:cubicBezTo>
                  <a:cubicBezTo>
                    <a:pt x="4" y="50"/>
                    <a:pt x="4" y="50"/>
                    <a:pt x="4" y="50"/>
                  </a:cubicBezTo>
                  <a:cubicBezTo>
                    <a:pt x="4" y="51"/>
                    <a:pt x="4" y="52"/>
                    <a:pt x="4" y="52"/>
                  </a:cubicBezTo>
                  <a:cubicBezTo>
                    <a:pt x="4" y="52"/>
                    <a:pt x="4" y="52"/>
                    <a:pt x="4" y="52"/>
                  </a:cubicBezTo>
                  <a:cubicBezTo>
                    <a:pt x="4" y="58"/>
                    <a:pt x="11" y="73"/>
                    <a:pt x="20" y="86"/>
                  </a:cubicBezTo>
                  <a:cubicBezTo>
                    <a:pt x="20" y="86"/>
                    <a:pt x="20" y="86"/>
                    <a:pt x="20" y="86"/>
                  </a:cubicBezTo>
                  <a:cubicBezTo>
                    <a:pt x="29" y="100"/>
                    <a:pt x="41" y="111"/>
                    <a:pt x="51" y="111"/>
                  </a:cubicBezTo>
                  <a:cubicBezTo>
                    <a:pt x="51" y="111"/>
                    <a:pt x="51" y="111"/>
                    <a:pt x="51" y="111"/>
                  </a:cubicBezTo>
                  <a:cubicBezTo>
                    <a:pt x="60" y="111"/>
                    <a:pt x="73" y="98"/>
                    <a:pt x="83" y="81"/>
                  </a:cubicBezTo>
                  <a:cubicBezTo>
                    <a:pt x="83" y="81"/>
                    <a:pt x="83" y="81"/>
                    <a:pt x="83" y="81"/>
                  </a:cubicBezTo>
                  <a:cubicBezTo>
                    <a:pt x="93" y="65"/>
                    <a:pt x="100" y="47"/>
                    <a:pt x="100" y="39"/>
                  </a:cubicBezTo>
                  <a:cubicBezTo>
                    <a:pt x="100" y="39"/>
                    <a:pt x="100" y="39"/>
                    <a:pt x="100" y="39"/>
                  </a:cubicBezTo>
                  <a:cubicBezTo>
                    <a:pt x="100" y="39"/>
                    <a:pt x="100" y="39"/>
                    <a:pt x="100" y="39"/>
                  </a:cubicBezTo>
                  <a:cubicBezTo>
                    <a:pt x="100" y="39"/>
                    <a:pt x="100" y="39"/>
                    <a:pt x="100" y="39"/>
                  </a:cubicBezTo>
                  <a:cubicBezTo>
                    <a:pt x="100" y="31"/>
                    <a:pt x="96" y="22"/>
                    <a:pt x="91" y="16"/>
                  </a:cubicBezTo>
                  <a:cubicBezTo>
                    <a:pt x="91" y="16"/>
                    <a:pt x="91" y="16"/>
                    <a:pt x="91" y="16"/>
                  </a:cubicBezTo>
                  <a:cubicBezTo>
                    <a:pt x="86" y="9"/>
                    <a:pt x="80" y="4"/>
                    <a:pt x="79" y="4"/>
                  </a:cubicBezTo>
                  <a:cubicBezTo>
                    <a:pt x="79" y="4"/>
                    <a:pt x="79" y="4"/>
                    <a:pt x="79" y="4"/>
                  </a:cubicBezTo>
                  <a:cubicBezTo>
                    <a:pt x="79" y="0"/>
                    <a:pt x="79" y="0"/>
                    <a:pt x="79" y="0"/>
                  </a:cubicBezTo>
                  <a:cubicBezTo>
                    <a:pt x="84" y="1"/>
                    <a:pt x="89" y="6"/>
                    <a:pt x="94" y="13"/>
                  </a:cubicBezTo>
                  <a:cubicBezTo>
                    <a:pt x="94" y="13"/>
                    <a:pt x="94" y="13"/>
                    <a:pt x="94" y="13"/>
                  </a:cubicBezTo>
                  <a:cubicBezTo>
                    <a:pt x="99" y="21"/>
                    <a:pt x="104" y="30"/>
                    <a:pt x="104" y="39"/>
                  </a:cubicBezTo>
                  <a:cubicBezTo>
                    <a:pt x="104" y="39"/>
                    <a:pt x="104" y="39"/>
                    <a:pt x="104" y="39"/>
                  </a:cubicBezTo>
                  <a:cubicBezTo>
                    <a:pt x="104" y="39"/>
                    <a:pt x="104" y="39"/>
                    <a:pt x="104" y="39"/>
                  </a:cubicBezTo>
                  <a:cubicBezTo>
                    <a:pt x="104" y="39"/>
                    <a:pt x="104" y="39"/>
                    <a:pt x="104" y="39"/>
                  </a:cubicBezTo>
                  <a:cubicBezTo>
                    <a:pt x="104" y="49"/>
                    <a:pt x="97" y="67"/>
                    <a:pt x="86" y="84"/>
                  </a:cubicBezTo>
                  <a:cubicBezTo>
                    <a:pt x="86" y="84"/>
                    <a:pt x="86" y="84"/>
                    <a:pt x="86" y="84"/>
                  </a:cubicBezTo>
                  <a:cubicBezTo>
                    <a:pt x="76" y="100"/>
                    <a:pt x="64" y="115"/>
                    <a:pt x="51" y="115"/>
                  </a:cubicBezTo>
                  <a:cubicBezTo>
                    <a:pt x="51" y="115"/>
                    <a:pt x="51" y="115"/>
                    <a:pt x="51" y="115"/>
                  </a:cubicBezTo>
                  <a:cubicBezTo>
                    <a:pt x="38" y="115"/>
                    <a:pt x="26" y="102"/>
                    <a:pt x="17"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4"/>
            <p:cNvSpPr>
              <a:spLocks noEditPoints="1"/>
            </p:cNvSpPr>
            <p:nvPr/>
          </p:nvSpPr>
          <p:spPr bwMode="auto">
            <a:xfrm>
              <a:off x="2287" y="1990"/>
              <a:ext cx="385" cy="422"/>
            </a:xfrm>
            <a:custGeom>
              <a:avLst/>
              <a:gdLst>
                <a:gd name="T0" fmla="*/ 17 w 108"/>
                <a:gd name="T1" fmla="*/ 92 h 119"/>
                <a:gd name="T2" fmla="*/ 0 w 108"/>
                <a:gd name="T3" fmla="*/ 52 h 119"/>
                <a:gd name="T4" fmla="*/ 32 w 108"/>
                <a:gd name="T5" fmla="*/ 5 h 119"/>
                <a:gd name="T6" fmla="*/ 37 w 108"/>
                <a:gd name="T7" fmla="*/ 10 h 119"/>
                <a:gd name="T8" fmla="*/ 35 w 108"/>
                <a:gd name="T9" fmla="*/ 12 h 119"/>
                <a:gd name="T10" fmla="*/ 32 w 108"/>
                <a:gd name="T11" fmla="*/ 15 h 119"/>
                <a:gd name="T12" fmla="*/ 22 w 108"/>
                <a:gd name="T13" fmla="*/ 23 h 119"/>
                <a:gd name="T14" fmla="*/ 8 w 108"/>
                <a:gd name="T15" fmla="*/ 52 h 119"/>
                <a:gd name="T16" fmla="*/ 24 w 108"/>
                <a:gd name="T17" fmla="*/ 87 h 119"/>
                <a:gd name="T18" fmla="*/ 53 w 108"/>
                <a:gd name="T19" fmla="*/ 111 h 119"/>
                <a:gd name="T20" fmla="*/ 53 w 108"/>
                <a:gd name="T21" fmla="*/ 111 h 119"/>
                <a:gd name="T22" fmla="*/ 54 w 108"/>
                <a:gd name="T23" fmla="*/ 111 h 119"/>
                <a:gd name="T24" fmla="*/ 100 w 108"/>
                <a:gd name="T25" fmla="*/ 41 h 119"/>
                <a:gd name="T26" fmla="*/ 100 w 108"/>
                <a:gd name="T27" fmla="*/ 41 h 119"/>
                <a:gd name="T28" fmla="*/ 91 w 108"/>
                <a:gd name="T29" fmla="*/ 19 h 119"/>
                <a:gd name="T30" fmla="*/ 82 w 108"/>
                <a:gd name="T31" fmla="*/ 8 h 119"/>
                <a:gd name="T32" fmla="*/ 82 w 108"/>
                <a:gd name="T33" fmla="*/ 0 h 119"/>
                <a:gd name="T34" fmla="*/ 108 w 108"/>
                <a:gd name="T35" fmla="*/ 41 h 119"/>
                <a:gd name="T36" fmla="*/ 108 w 108"/>
                <a:gd name="T37" fmla="*/ 41 h 119"/>
                <a:gd name="T38" fmla="*/ 53 w 108"/>
                <a:gd name="T39" fmla="*/ 119 h 119"/>
                <a:gd name="T40" fmla="*/ 53 w 108"/>
                <a:gd name="T41" fmla="*/ 115 h 119"/>
                <a:gd name="T42" fmla="*/ 54 w 108"/>
                <a:gd name="T43" fmla="*/ 115 h 119"/>
                <a:gd name="T44" fmla="*/ 53 w 108"/>
                <a:gd name="T45" fmla="*/ 115 h 119"/>
                <a:gd name="T46" fmla="*/ 53 w 108"/>
                <a:gd name="T47" fmla="*/ 115 h 119"/>
                <a:gd name="T48" fmla="*/ 53 w 108"/>
                <a:gd name="T49" fmla="*/ 115 h 119"/>
                <a:gd name="T50" fmla="*/ 104 w 108"/>
                <a:gd name="T51" fmla="*/ 41 h 119"/>
                <a:gd name="T52" fmla="*/ 95 w 108"/>
                <a:gd name="T53" fmla="*/ 16 h 119"/>
                <a:gd name="T54" fmla="*/ 95 w 108"/>
                <a:gd name="T55" fmla="*/ 16 h 119"/>
                <a:gd name="T56" fmla="*/ 104 w 108"/>
                <a:gd name="T57" fmla="*/ 41 h 119"/>
                <a:gd name="T58" fmla="*/ 104 w 108"/>
                <a:gd name="T59" fmla="*/ 41 h 119"/>
                <a:gd name="T60" fmla="*/ 89 w 108"/>
                <a:gd name="T61" fmla="*/ 81 h 119"/>
                <a:gd name="T62" fmla="*/ 5 w 108"/>
                <a:gd name="T63" fmla="*/ 58 h 119"/>
                <a:gd name="T64" fmla="*/ 4 w 108"/>
                <a:gd name="T65" fmla="*/ 54 h 119"/>
                <a:gd name="T66" fmla="*/ 4 w 108"/>
                <a:gd name="T67" fmla="*/ 53 h 119"/>
                <a:gd name="T68" fmla="*/ 4 w 108"/>
                <a:gd name="T69" fmla="*/ 52 h 119"/>
                <a:gd name="T70" fmla="*/ 4 w 108"/>
                <a:gd name="T71" fmla="*/ 52 h 119"/>
                <a:gd name="T72" fmla="*/ 4 w 108"/>
                <a:gd name="T73" fmla="*/ 52 h 119"/>
                <a:gd name="T74" fmla="*/ 19 w 108"/>
                <a:gd name="T75" fmla="*/ 20 h 119"/>
                <a:gd name="T76" fmla="*/ 19 w 108"/>
                <a:gd name="T77" fmla="*/ 20 h 119"/>
                <a:gd name="T78" fmla="*/ 27 w 108"/>
                <a:gd name="T79" fmla="*/ 13 h 119"/>
                <a:gd name="T80" fmla="*/ 37 w 108"/>
                <a:gd name="T81" fmla="*/ 10 h 119"/>
                <a:gd name="T82" fmla="*/ 87 w 108"/>
                <a:gd name="T83" fmla="*/ 8 h 119"/>
                <a:gd name="T84" fmla="*/ 85 w 108"/>
                <a:gd name="T85" fmla="*/ 6 h 119"/>
                <a:gd name="T86" fmla="*/ 36 w 108"/>
                <a:gd name="T87" fmla="*/ 9 h 119"/>
                <a:gd name="T88" fmla="*/ 36 w 108"/>
                <a:gd name="T89" fmla="*/ 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 h="119">
                  <a:moveTo>
                    <a:pt x="17" y="92"/>
                  </a:moveTo>
                  <a:cubicBezTo>
                    <a:pt x="19" y="91"/>
                    <a:pt x="19" y="91"/>
                    <a:pt x="19" y="91"/>
                  </a:cubicBezTo>
                  <a:cubicBezTo>
                    <a:pt x="17" y="92"/>
                    <a:pt x="17" y="92"/>
                    <a:pt x="17" y="92"/>
                  </a:cubicBezTo>
                  <a:cubicBezTo>
                    <a:pt x="7" y="77"/>
                    <a:pt x="1" y="63"/>
                    <a:pt x="0" y="55"/>
                  </a:cubicBezTo>
                  <a:cubicBezTo>
                    <a:pt x="0" y="55"/>
                    <a:pt x="0" y="55"/>
                    <a:pt x="0" y="55"/>
                  </a:cubicBezTo>
                  <a:cubicBezTo>
                    <a:pt x="0" y="54"/>
                    <a:pt x="0" y="53"/>
                    <a:pt x="0" y="52"/>
                  </a:cubicBezTo>
                  <a:cubicBezTo>
                    <a:pt x="0" y="52"/>
                    <a:pt x="0" y="52"/>
                    <a:pt x="0" y="52"/>
                  </a:cubicBezTo>
                  <a:cubicBezTo>
                    <a:pt x="0" y="23"/>
                    <a:pt x="29" y="7"/>
                    <a:pt x="32" y="5"/>
                  </a:cubicBezTo>
                  <a:cubicBezTo>
                    <a:pt x="32" y="5"/>
                    <a:pt x="32" y="5"/>
                    <a:pt x="32" y="5"/>
                  </a:cubicBezTo>
                  <a:cubicBezTo>
                    <a:pt x="33" y="3"/>
                    <a:pt x="33" y="3"/>
                    <a:pt x="33" y="3"/>
                  </a:cubicBezTo>
                  <a:cubicBezTo>
                    <a:pt x="37" y="9"/>
                    <a:pt x="37" y="9"/>
                    <a:pt x="37" y="9"/>
                  </a:cubicBezTo>
                  <a:cubicBezTo>
                    <a:pt x="37" y="10"/>
                    <a:pt x="37" y="10"/>
                    <a:pt x="37" y="10"/>
                  </a:cubicBezTo>
                  <a:cubicBezTo>
                    <a:pt x="37" y="10"/>
                    <a:pt x="37" y="10"/>
                    <a:pt x="37" y="10"/>
                  </a:cubicBezTo>
                  <a:cubicBezTo>
                    <a:pt x="38" y="12"/>
                    <a:pt x="38" y="12"/>
                    <a:pt x="38" y="12"/>
                  </a:cubicBezTo>
                  <a:cubicBezTo>
                    <a:pt x="35" y="12"/>
                    <a:pt x="35" y="12"/>
                    <a:pt x="35" y="12"/>
                  </a:cubicBezTo>
                  <a:cubicBezTo>
                    <a:pt x="35" y="13"/>
                    <a:pt x="35" y="13"/>
                    <a:pt x="35" y="13"/>
                  </a:cubicBezTo>
                  <a:cubicBezTo>
                    <a:pt x="35" y="13"/>
                    <a:pt x="35" y="13"/>
                    <a:pt x="35" y="13"/>
                  </a:cubicBezTo>
                  <a:cubicBezTo>
                    <a:pt x="34" y="13"/>
                    <a:pt x="33" y="14"/>
                    <a:pt x="32" y="15"/>
                  </a:cubicBezTo>
                  <a:cubicBezTo>
                    <a:pt x="32" y="15"/>
                    <a:pt x="32" y="15"/>
                    <a:pt x="32" y="15"/>
                  </a:cubicBezTo>
                  <a:cubicBezTo>
                    <a:pt x="29" y="17"/>
                    <a:pt x="25" y="19"/>
                    <a:pt x="22" y="23"/>
                  </a:cubicBezTo>
                  <a:cubicBezTo>
                    <a:pt x="22" y="23"/>
                    <a:pt x="22" y="23"/>
                    <a:pt x="22" y="23"/>
                  </a:cubicBezTo>
                  <a:cubicBezTo>
                    <a:pt x="15" y="30"/>
                    <a:pt x="8" y="40"/>
                    <a:pt x="8" y="52"/>
                  </a:cubicBezTo>
                  <a:cubicBezTo>
                    <a:pt x="8" y="52"/>
                    <a:pt x="8" y="52"/>
                    <a:pt x="8" y="52"/>
                  </a:cubicBezTo>
                  <a:cubicBezTo>
                    <a:pt x="8" y="52"/>
                    <a:pt x="8" y="52"/>
                    <a:pt x="8" y="52"/>
                  </a:cubicBezTo>
                  <a:cubicBezTo>
                    <a:pt x="8" y="53"/>
                    <a:pt x="8" y="54"/>
                    <a:pt x="8" y="54"/>
                  </a:cubicBezTo>
                  <a:cubicBezTo>
                    <a:pt x="8" y="54"/>
                    <a:pt x="8" y="54"/>
                    <a:pt x="8" y="54"/>
                  </a:cubicBezTo>
                  <a:cubicBezTo>
                    <a:pt x="8" y="59"/>
                    <a:pt x="15" y="74"/>
                    <a:pt x="24" y="87"/>
                  </a:cubicBezTo>
                  <a:cubicBezTo>
                    <a:pt x="24" y="87"/>
                    <a:pt x="24" y="87"/>
                    <a:pt x="24" y="87"/>
                  </a:cubicBezTo>
                  <a:cubicBezTo>
                    <a:pt x="32" y="100"/>
                    <a:pt x="44" y="111"/>
                    <a:pt x="53" y="111"/>
                  </a:cubicBezTo>
                  <a:cubicBezTo>
                    <a:pt x="53" y="111"/>
                    <a:pt x="53" y="111"/>
                    <a:pt x="53" y="111"/>
                  </a:cubicBezTo>
                  <a:cubicBezTo>
                    <a:pt x="53" y="111"/>
                    <a:pt x="53" y="111"/>
                    <a:pt x="53" y="111"/>
                  </a:cubicBezTo>
                  <a:cubicBezTo>
                    <a:pt x="53" y="111"/>
                    <a:pt x="53" y="111"/>
                    <a:pt x="53" y="111"/>
                  </a:cubicBezTo>
                  <a:cubicBezTo>
                    <a:pt x="53" y="111"/>
                    <a:pt x="53" y="111"/>
                    <a:pt x="53" y="111"/>
                  </a:cubicBezTo>
                  <a:cubicBezTo>
                    <a:pt x="53" y="111"/>
                    <a:pt x="53" y="111"/>
                    <a:pt x="53" y="111"/>
                  </a:cubicBezTo>
                  <a:cubicBezTo>
                    <a:pt x="53" y="111"/>
                    <a:pt x="54" y="111"/>
                    <a:pt x="54" y="111"/>
                  </a:cubicBezTo>
                  <a:cubicBezTo>
                    <a:pt x="54" y="111"/>
                    <a:pt x="54" y="111"/>
                    <a:pt x="54" y="111"/>
                  </a:cubicBezTo>
                  <a:cubicBezTo>
                    <a:pt x="61" y="111"/>
                    <a:pt x="74" y="98"/>
                    <a:pt x="83" y="82"/>
                  </a:cubicBezTo>
                  <a:cubicBezTo>
                    <a:pt x="83" y="82"/>
                    <a:pt x="83" y="82"/>
                    <a:pt x="83" y="82"/>
                  </a:cubicBezTo>
                  <a:cubicBezTo>
                    <a:pt x="93" y="67"/>
                    <a:pt x="100" y="48"/>
                    <a:pt x="100" y="41"/>
                  </a:cubicBezTo>
                  <a:cubicBezTo>
                    <a:pt x="100" y="41"/>
                    <a:pt x="100" y="41"/>
                    <a:pt x="100" y="41"/>
                  </a:cubicBezTo>
                  <a:cubicBezTo>
                    <a:pt x="100" y="41"/>
                    <a:pt x="100" y="41"/>
                    <a:pt x="100" y="41"/>
                  </a:cubicBezTo>
                  <a:cubicBezTo>
                    <a:pt x="100" y="41"/>
                    <a:pt x="100" y="41"/>
                    <a:pt x="100" y="41"/>
                  </a:cubicBezTo>
                  <a:cubicBezTo>
                    <a:pt x="100" y="41"/>
                    <a:pt x="100" y="41"/>
                    <a:pt x="100" y="41"/>
                  </a:cubicBezTo>
                  <a:cubicBezTo>
                    <a:pt x="100" y="41"/>
                    <a:pt x="100" y="41"/>
                    <a:pt x="100" y="41"/>
                  </a:cubicBezTo>
                  <a:cubicBezTo>
                    <a:pt x="100" y="34"/>
                    <a:pt x="96" y="25"/>
                    <a:pt x="91" y="19"/>
                  </a:cubicBezTo>
                  <a:cubicBezTo>
                    <a:pt x="91" y="19"/>
                    <a:pt x="91" y="19"/>
                    <a:pt x="91" y="19"/>
                  </a:cubicBezTo>
                  <a:cubicBezTo>
                    <a:pt x="88" y="14"/>
                    <a:pt x="83" y="9"/>
                    <a:pt x="82" y="8"/>
                  </a:cubicBezTo>
                  <a:cubicBezTo>
                    <a:pt x="82" y="8"/>
                    <a:pt x="82" y="8"/>
                    <a:pt x="82" y="8"/>
                  </a:cubicBezTo>
                  <a:cubicBezTo>
                    <a:pt x="79" y="10"/>
                    <a:pt x="79" y="10"/>
                    <a:pt x="79" y="10"/>
                  </a:cubicBezTo>
                  <a:cubicBezTo>
                    <a:pt x="80" y="0"/>
                    <a:pt x="80" y="0"/>
                    <a:pt x="80" y="0"/>
                  </a:cubicBezTo>
                  <a:cubicBezTo>
                    <a:pt x="82" y="0"/>
                    <a:pt x="82" y="0"/>
                    <a:pt x="82" y="0"/>
                  </a:cubicBezTo>
                  <a:cubicBezTo>
                    <a:pt x="88" y="1"/>
                    <a:pt x="92" y="7"/>
                    <a:pt x="98" y="14"/>
                  </a:cubicBezTo>
                  <a:cubicBezTo>
                    <a:pt x="98" y="14"/>
                    <a:pt x="98" y="14"/>
                    <a:pt x="98" y="14"/>
                  </a:cubicBezTo>
                  <a:cubicBezTo>
                    <a:pt x="103" y="22"/>
                    <a:pt x="108" y="31"/>
                    <a:pt x="108" y="41"/>
                  </a:cubicBezTo>
                  <a:cubicBezTo>
                    <a:pt x="108" y="41"/>
                    <a:pt x="108" y="41"/>
                    <a:pt x="108" y="41"/>
                  </a:cubicBezTo>
                  <a:cubicBezTo>
                    <a:pt x="108" y="41"/>
                    <a:pt x="108" y="41"/>
                    <a:pt x="108" y="41"/>
                  </a:cubicBezTo>
                  <a:cubicBezTo>
                    <a:pt x="108" y="41"/>
                    <a:pt x="108" y="41"/>
                    <a:pt x="108" y="41"/>
                  </a:cubicBezTo>
                  <a:cubicBezTo>
                    <a:pt x="108" y="52"/>
                    <a:pt x="100" y="70"/>
                    <a:pt x="90" y="87"/>
                  </a:cubicBezTo>
                  <a:cubicBezTo>
                    <a:pt x="90" y="87"/>
                    <a:pt x="90" y="87"/>
                    <a:pt x="90" y="87"/>
                  </a:cubicBezTo>
                  <a:cubicBezTo>
                    <a:pt x="80" y="103"/>
                    <a:pt x="67" y="119"/>
                    <a:pt x="53" y="119"/>
                  </a:cubicBezTo>
                  <a:cubicBezTo>
                    <a:pt x="53" y="119"/>
                    <a:pt x="53" y="119"/>
                    <a:pt x="53" y="119"/>
                  </a:cubicBezTo>
                  <a:cubicBezTo>
                    <a:pt x="39" y="119"/>
                    <a:pt x="27" y="106"/>
                    <a:pt x="17" y="92"/>
                  </a:cubicBezTo>
                  <a:close/>
                  <a:moveTo>
                    <a:pt x="53" y="115"/>
                  </a:moveTo>
                  <a:cubicBezTo>
                    <a:pt x="63" y="115"/>
                    <a:pt x="75" y="103"/>
                    <a:pt x="84" y="88"/>
                  </a:cubicBezTo>
                  <a:cubicBezTo>
                    <a:pt x="84" y="88"/>
                    <a:pt x="84" y="88"/>
                    <a:pt x="84" y="88"/>
                  </a:cubicBezTo>
                  <a:cubicBezTo>
                    <a:pt x="75" y="103"/>
                    <a:pt x="63" y="115"/>
                    <a:pt x="54" y="115"/>
                  </a:cubicBezTo>
                  <a:cubicBezTo>
                    <a:pt x="54" y="115"/>
                    <a:pt x="54" y="115"/>
                    <a:pt x="54" y="115"/>
                  </a:cubicBezTo>
                  <a:cubicBezTo>
                    <a:pt x="53" y="115"/>
                    <a:pt x="53" y="115"/>
                    <a:pt x="53" y="115"/>
                  </a:cubicBezTo>
                  <a:cubicBezTo>
                    <a:pt x="53" y="115"/>
                    <a:pt x="53" y="115"/>
                    <a:pt x="53" y="115"/>
                  </a:cubicBezTo>
                  <a:cubicBezTo>
                    <a:pt x="53" y="115"/>
                    <a:pt x="53" y="115"/>
                    <a:pt x="53" y="115"/>
                  </a:cubicBezTo>
                  <a:cubicBezTo>
                    <a:pt x="53" y="115"/>
                    <a:pt x="53" y="115"/>
                    <a:pt x="53" y="115"/>
                  </a:cubicBezTo>
                  <a:cubicBezTo>
                    <a:pt x="53" y="115"/>
                    <a:pt x="53" y="115"/>
                    <a:pt x="53" y="115"/>
                  </a:cubicBezTo>
                  <a:cubicBezTo>
                    <a:pt x="45" y="115"/>
                    <a:pt x="37" y="109"/>
                    <a:pt x="29" y="101"/>
                  </a:cubicBezTo>
                  <a:cubicBezTo>
                    <a:pt x="29" y="101"/>
                    <a:pt x="29" y="101"/>
                    <a:pt x="29" y="101"/>
                  </a:cubicBezTo>
                  <a:cubicBezTo>
                    <a:pt x="37" y="109"/>
                    <a:pt x="45" y="115"/>
                    <a:pt x="53" y="115"/>
                  </a:cubicBezTo>
                  <a:close/>
                  <a:moveTo>
                    <a:pt x="89" y="81"/>
                  </a:moveTo>
                  <a:cubicBezTo>
                    <a:pt x="98" y="66"/>
                    <a:pt x="104" y="49"/>
                    <a:pt x="104" y="41"/>
                  </a:cubicBezTo>
                  <a:cubicBezTo>
                    <a:pt x="104" y="41"/>
                    <a:pt x="104" y="41"/>
                    <a:pt x="104" y="41"/>
                  </a:cubicBezTo>
                  <a:cubicBezTo>
                    <a:pt x="104" y="41"/>
                    <a:pt x="104" y="41"/>
                    <a:pt x="104" y="41"/>
                  </a:cubicBezTo>
                  <a:cubicBezTo>
                    <a:pt x="104" y="41"/>
                    <a:pt x="104" y="41"/>
                    <a:pt x="104" y="41"/>
                  </a:cubicBezTo>
                  <a:cubicBezTo>
                    <a:pt x="104" y="32"/>
                    <a:pt x="100" y="23"/>
                    <a:pt x="95" y="16"/>
                  </a:cubicBezTo>
                  <a:cubicBezTo>
                    <a:pt x="95" y="16"/>
                    <a:pt x="95" y="16"/>
                    <a:pt x="95" y="16"/>
                  </a:cubicBezTo>
                  <a:cubicBezTo>
                    <a:pt x="95" y="16"/>
                    <a:pt x="95" y="16"/>
                    <a:pt x="95" y="16"/>
                  </a:cubicBezTo>
                  <a:cubicBezTo>
                    <a:pt x="95" y="16"/>
                    <a:pt x="95" y="16"/>
                    <a:pt x="95" y="16"/>
                  </a:cubicBezTo>
                  <a:cubicBezTo>
                    <a:pt x="95" y="16"/>
                    <a:pt x="95" y="16"/>
                    <a:pt x="95" y="16"/>
                  </a:cubicBezTo>
                  <a:cubicBezTo>
                    <a:pt x="95" y="16"/>
                    <a:pt x="95" y="16"/>
                    <a:pt x="95" y="16"/>
                  </a:cubicBezTo>
                  <a:cubicBezTo>
                    <a:pt x="100" y="23"/>
                    <a:pt x="104" y="32"/>
                    <a:pt x="104" y="41"/>
                  </a:cubicBezTo>
                  <a:cubicBezTo>
                    <a:pt x="104" y="41"/>
                    <a:pt x="104" y="41"/>
                    <a:pt x="104" y="41"/>
                  </a:cubicBezTo>
                  <a:cubicBezTo>
                    <a:pt x="104" y="41"/>
                    <a:pt x="104" y="41"/>
                    <a:pt x="104" y="41"/>
                  </a:cubicBezTo>
                  <a:cubicBezTo>
                    <a:pt x="104" y="41"/>
                    <a:pt x="104" y="41"/>
                    <a:pt x="104" y="41"/>
                  </a:cubicBezTo>
                  <a:cubicBezTo>
                    <a:pt x="104" y="41"/>
                    <a:pt x="104" y="41"/>
                    <a:pt x="104" y="41"/>
                  </a:cubicBezTo>
                  <a:cubicBezTo>
                    <a:pt x="104" y="41"/>
                    <a:pt x="104" y="41"/>
                    <a:pt x="104" y="41"/>
                  </a:cubicBezTo>
                  <a:cubicBezTo>
                    <a:pt x="104" y="50"/>
                    <a:pt x="98" y="66"/>
                    <a:pt x="89" y="81"/>
                  </a:cubicBezTo>
                  <a:close/>
                  <a:moveTo>
                    <a:pt x="4" y="54"/>
                  </a:moveTo>
                  <a:cubicBezTo>
                    <a:pt x="4" y="55"/>
                    <a:pt x="4" y="56"/>
                    <a:pt x="5" y="58"/>
                  </a:cubicBezTo>
                  <a:cubicBezTo>
                    <a:pt x="5" y="58"/>
                    <a:pt x="5" y="58"/>
                    <a:pt x="5" y="58"/>
                  </a:cubicBezTo>
                  <a:cubicBezTo>
                    <a:pt x="4" y="56"/>
                    <a:pt x="4" y="55"/>
                    <a:pt x="4" y="54"/>
                  </a:cubicBezTo>
                  <a:cubicBezTo>
                    <a:pt x="4" y="54"/>
                    <a:pt x="4" y="54"/>
                    <a:pt x="4" y="54"/>
                  </a:cubicBezTo>
                  <a:cubicBezTo>
                    <a:pt x="4" y="54"/>
                    <a:pt x="4" y="54"/>
                    <a:pt x="4" y="54"/>
                  </a:cubicBezTo>
                  <a:cubicBezTo>
                    <a:pt x="4" y="54"/>
                    <a:pt x="4" y="54"/>
                    <a:pt x="4" y="54"/>
                  </a:cubicBezTo>
                  <a:cubicBezTo>
                    <a:pt x="4" y="54"/>
                    <a:pt x="4" y="54"/>
                    <a:pt x="4" y="54"/>
                  </a:cubicBezTo>
                  <a:close/>
                  <a:moveTo>
                    <a:pt x="4" y="53"/>
                  </a:moveTo>
                  <a:cubicBezTo>
                    <a:pt x="4" y="53"/>
                    <a:pt x="4" y="53"/>
                    <a:pt x="4" y="52"/>
                  </a:cubicBezTo>
                  <a:cubicBezTo>
                    <a:pt x="4" y="52"/>
                    <a:pt x="4" y="52"/>
                    <a:pt x="4" y="52"/>
                  </a:cubicBezTo>
                  <a:cubicBezTo>
                    <a:pt x="4" y="52"/>
                    <a:pt x="4" y="52"/>
                    <a:pt x="4" y="52"/>
                  </a:cubicBezTo>
                  <a:cubicBezTo>
                    <a:pt x="4" y="52"/>
                    <a:pt x="4" y="52"/>
                    <a:pt x="4" y="52"/>
                  </a:cubicBezTo>
                  <a:cubicBezTo>
                    <a:pt x="4" y="53"/>
                    <a:pt x="4" y="53"/>
                    <a:pt x="4" y="53"/>
                  </a:cubicBezTo>
                  <a:close/>
                  <a:moveTo>
                    <a:pt x="4" y="52"/>
                  </a:moveTo>
                  <a:cubicBezTo>
                    <a:pt x="4" y="52"/>
                    <a:pt x="4" y="51"/>
                    <a:pt x="4" y="51"/>
                  </a:cubicBezTo>
                  <a:cubicBezTo>
                    <a:pt x="4" y="51"/>
                    <a:pt x="4" y="51"/>
                    <a:pt x="4" y="51"/>
                  </a:cubicBezTo>
                  <a:cubicBezTo>
                    <a:pt x="4" y="51"/>
                    <a:pt x="4" y="52"/>
                    <a:pt x="4" y="52"/>
                  </a:cubicBezTo>
                  <a:cubicBezTo>
                    <a:pt x="4" y="52"/>
                    <a:pt x="4" y="52"/>
                    <a:pt x="4" y="52"/>
                  </a:cubicBezTo>
                  <a:cubicBezTo>
                    <a:pt x="4" y="52"/>
                    <a:pt x="4" y="52"/>
                    <a:pt x="4" y="52"/>
                  </a:cubicBezTo>
                  <a:close/>
                  <a:moveTo>
                    <a:pt x="19" y="20"/>
                  </a:moveTo>
                  <a:cubicBezTo>
                    <a:pt x="16" y="23"/>
                    <a:pt x="12" y="27"/>
                    <a:pt x="10" y="32"/>
                  </a:cubicBezTo>
                  <a:cubicBezTo>
                    <a:pt x="10" y="32"/>
                    <a:pt x="10" y="32"/>
                    <a:pt x="10" y="32"/>
                  </a:cubicBezTo>
                  <a:cubicBezTo>
                    <a:pt x="12" y="27"/>
                    <a:pt x="16" y="23"/>
                    <a:pt x="19" y="20"/>
                  </a:cubicBezTo>
                  <a:cubicBezTo>
                    <a:pt x="19" y="20"/>
                    <a:pt x="19" y="20"/>
                    <a:pt x="19" y="20"/>
                  </a:cubicBezTo>
                  <a:cubicBezTo>
                    <a:pt x="22" y="17"/>
                    <a:pt x="25" y="15"/>
                    <a:pt x="27" y="13"/>
                  </a:cubicBezTo>
                  <a:cubicBezTo>
                    <a:pt x="27" y="13"/>
                    <a:pt x="27" y="13"/>
                    <a:pt x="27" y="13"/>
                  </a:cubicBezTo>
                  <a:cubicBezTo>
                    <a:pt x="25" y="15"/>
                    <a:pt x="22" y="17"/>
                    <a:pt x="19" y="20"/>
                  </a:cubicBezTo>
                  <a:close/>
                  <a:moveTo>
                    <a:pt x="37" y="10"/>
                  </a:moveTo>
                  <a:cubicBezTo>
                    <a:pt x="37" y="10"/>
                    <a:pt x="37" y="10"/>
                    <a:pt x="37" y="10"/>
                  </a:cubicBezTo>
                  <a:cubicBezTo>
                    <a:pt x="37" y="10"/>
                    <a:pt x="37" y="10"/>
                    <a:pt x="37" y="10"/>
                  </a:cubicBezTo>
                  <a:cubicBezTo>
                    <a:pt x="37" y="10"/>
                    <a:pt x="37" y="10"/>
                    <a:pt x="37" y="10"/>
                  </a:cubicBezTo>
                  <a:close/>
                  <a:moveTo>
                    <a:pt x="87" y="8"/>
                  </a:moveTo>
                  <a:cubicBezTo>
                    <a:pt x="88" y="8"/>
                    <a:pt x="89" y="9"/>
                    <a:pt x="89" y="10"/>
                  </a:cubicBezTo>
                  <a:cubicBezTo>
                    <a:pt x="89" y="10"/>
                    <a:pt x="89" y="10"/>
                    <a:pt x="89" y="10"/>
                  </a:cubicBezTo>
                  <a:cubicBezTo>
                    <a:pt x="88" y="8"/>
                    <a:pt x="86" y="7"/>
                    <a:pt x="85" y="6"/>
                  </a:cubicBezTo>
                  <a:cubicBezTo>
                    <a:pt x="85" y="6"/>
                    <a:pt x="85" y="6"/>
                    <a:pt x="85" y="6"/>
                  </a:cubicBezTo>
                  <a:cubicBezTo>
                    <a:pt x="85" y="6"/>
                    <a:pt x="86" y="7"/>
                    <a:pt x="87" y="8"/>
                  </a:cubicBezTo>
                  <a:close/>
                  <a:moveTo>
                    <a:pt x="36" y="9"/>
                  </a:moveTo>
                  <a:cubicBezTo>
                    <a:pt x="36" y="9"/>
                    <a:pt x="36" y="9"/>
                    <a:pt x="36" y="9"/>
                  </a:cubicBezTo>
                  <a:cubicBezTo>
                    <a:pt x="36" y="9"/>
                    <a:pt x="36" y="9"/>
                    <a:pt x="36" y="9"/>
                  </a:cubicBezTo>
                  <a:cubicBezTo>
                    <a:pt x="36" y="9"/>
                    <a:pt x="36" y="9"/>
                    <a:pt x="36" y="9"/>
                  </a:cubicBezTo>
                  <a:cubicBezTo>
                    <a:pt x="36" y="9"/>
                    <a:pt x="36" y="9"/>
                    <a:pt x="3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5"/>
            <p:cNvSpPr/>
            <p:nvPr/>
          </p:nvSpPr>
          <p:spPr bwMode="auto">
            <a:xfrm>
              <a:off x="2412" y="2008"/>
              <a:ext cx="131" cy="71"/>
            </a:xfrm>
            <a:custGeom>
              <a:avLst/>
              <a:gdLst>
                <a:gd name="T0" fmla="*/ 0 w 131"/>
                <a:gd name="T1" fmla="*/ 18 h 71"/>
                <a:gd name="T2" fmla="*/ 0 w 131"/>
                <a:gd name="T3" fmla="*/ 18 h 71"/>
                <a:gd name="T4" fmla="*/ 14 w 131"/>
                <a:gd name="T5" fmla="*/ 10 h 71"/>
                <a:gd name="T6" fmla="*/ 32 w 131"/>
                <a:gd name="T7" fmla="*/ 42 h 71"/>
                <a:gd name="T8" fmla="*/ 60 w 131"/>
                <a:gd name="T9" fmla="*/ 3 h 71"/>
                <a:gd name="T10" fmla="*/ 110 w 131"/>
                <a:gd name="T11" fmla="*/ 35 h 71"/>
                <a:gd name="T12" fmla="*/ 117 w 131"/>
                <a:gd name="T13" fmla="*/ 0 h 71"/>
                <a:gd name="T14" fmla="*/ 131 w 131"/>
                <a:gd name="T15" fmla="*/ 3 h 71"/>
                <a:gd name="T16" fmla="*/ 121 w 131"/>
                <a:gd name="T17" fmla="*/ 60 h 71"/>
                <a:gd name="T18" fmla="*/ 64 w 131"/>
                <a:gd name="T19" fmla="*/ 21 h 71"/>
                <a:gd name="T20" fmla="*/ 28 w 131"/>
                <a:gd name="T21" fmla="*/ 71 h 71"/>
                <a:gd name="T22" fmla="*/ 0 w 131"/>
                <a:gd name="T23" fmla="*/ 18 h 71"/>
                <a:gd name="T24" fmla="*/ 0 w 131"/>
                <a:gd name="T25" fmla="*/ 1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71">
                  <a:moveTo>
                    <a:pt x="0" y="18"/>
                  </a:moveTo>
                  <a:lnTo>
                    <a:pt x="0" y="18"/>
                  </a:lnTo>
                  <a:lnTo>
                    <a:pt x="14" y="10"/>
                  </a:lnTo>
                  <a:lnTo>
                    <a:pt x="32" y="42"/>
                  </a:lnTo>
                  <a:lnTo>
                    <a:pt x="60" y="3"/>
                  </a:lnTo>
                  <a:lnTo>
                    <a:pt x="110" y="35"/>
                  </a:lnTo>
                  <a:lnTo>
                    <a:pt x="117" y="0"/>
                  </a:lnTo>
                  <a:lnTo>
                    <a:pt x="131" y="3"/>
                  </a:lnTo>
                  <a:lnTo>
                    <a:pt x="121" y="60"/>
                  </a:lnTo>
                  <a:lnTo>
                    <a:pt x="64" y="21"/>
                  </a:lnTo>
                  <a:lnTo>
                    <a:pt x="28" y="71"/>
                  </a:lnTo>
                  <a:lnTo>
                    <a:pt x="0" y="18"/>
                  </a:lnTo>
                  <a:lnTo>
                    <a:pt x="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6"/>
            <p:cNvSpPr>
              <a:spLocks noEditPoints="1"/>
            </p:cNvSpPr>
            <p:nvPr/>
          </p:nvSpPr>
          <p:spPr bwMode="auto">
            <a:xfrm>
              <a:off x="2405" y="2001"/>
              <a:ext cx="149" cy="92"/>
            </a:xfrm>
            <a:custGeom>
              <a:avLst/>
              <a:gdLst>
                <a:gd name="T0" fmla="*/ 0 w 149"/>
                <a:gd name="T1" fmla="*/ 28 h 92"/>
                <a:gd name="T2" fmla="*/ 7 w 149"/>
                <a:gd name="T3" fmla="*/ 25 h 92"/>
                <a:gd name="T4" fmla="*/ 0 w 149"/>
                <a:gd name="T5" fmla="*/ 28 h 92"/>
                <a:gd name="T6" fmla="*/ 7 w 149"/>
                <a:gd name="T7" fmla="*/ 21 h 92"/>
                <a:gd name="T8" fmla="*/ 3 w 149"/>
                <a:gd name="T9" fmla="*/ 17 h 92"/>
                <a:gd name="T10" fmla="*/ 21 w 149"/>
                <a:gd name="T11" fmla="*/ 7 h 92"/>
                <a:gd name="T12" fmla="*/ 39 w 149"/>
                <a:gd name="T13" fmla="*/ 35 h 92"/>
                <a:gd name="T14" fmla="*/ 64 w 149"/>
                <a:gd name="T15" fmla="*/ 0 h 92"/>
                <a:gd name="T16" fmla="*/ 114 w 149"/>
                <a:gd name="T17" fmla="*/ 32 h 92"/>
                <a:gd name="T18" fmla="*/ 121 w 149"/>
                <a:gd name="T19" fmla="*/ 0 h 92"/>
                <a:gd name="T20" fmla="*/ 149 w 149"/>
                <a:gd name="T21" fmla="*/ 7 h 92"/>
                <a:gd name="T22" fmla="*/ 131 w 149"/>
                <a:gd name="T23" fmla="*/ 78 h 92"/>
                <a:gd name="T24" fmla="*/ 71 w 149"/>
                <a:gd name="T25" fmla="*/ 39 h 92"/>
                <a:gd name="T26" fmla="*/ 35 w 149"/>
                <a:gd name="T27" fmla="*/ 92 h 92"/>
                <a:gd name="T28" fmla="*/ 0 w 149"/>
                <a:gd name="T29" fmla="*/ 28 h 92"/>
                <a:gd name="T30" fmla="*/ 0 w 149"/>
                <a:gd name="T31" fmla="*/ 28 h 92"/>
                <a:gd name="T32" fmla="*/ 39 w 149"/>
                <a:gd name="T33" fmla="*/ 64 h 92"/>
                <a:gd name="T34" fmla="*/ 67 w 149"/>
                <a:gd name="T35" fmla="*/ 21 h 92"/>
                <a:gd name="T36" fmla="*/ 124 w 149"/>
                <a:gd name="T37" fmla="*/ 53 h 92"/>
                <a:gd name="T38" fmla="*/ 131 w 149"/>
                <a:gd name="T39" fmla="*/ 17 h 92"/>
                <a:gd name="T40" fmla="*/ 124 w 149"/>
                <a:gd name="T41" fmla="*/ 53 h 92"/>
                <a:gd name="T42" fmla="*/ 67 w 149"/>
                <a:gd name="T43" fmla="*/ 21 h 92"/>
                <a:gd name="T44" fmla="*/ 39 w 149"/>
                <a:gd name="T45" fmla="*/ 64 h 92"/>
                <a:gd name="T46" fmla="*/ 39 w 149"/>
                <a:gd name="T47" fmla="*/ 64 h 92"/>
                <a:gd name="T48" fmla="*/ 39 w 149"/>
                <a:gd name="T49" fmla="*/ 64 h 92"/>
                <a:gd name="T50" fmla="*/ 17 w 149"/>
                <a:gd name="T51" fmla="*/ 32 h 92"/>
                <a:gd name="T52" fmla="*/ 17 w 149"/>
                <a:gd name="T53" fmla="*/ 25 h 92"/>
                <a:gd name="T54" fmla="*/ 17 w 149"/>
                <a:gd name="T55" fmla="*/ 25 h 92"/>
                <a:gd name="T56" fmla="*/ 17 w 149"/>
                <a:gd name="T57" fmla="*/ 32 h 92"/>
                <a:gd name="T58" fmla="*/ 17 w 149"/>
                <a:gd name="T59"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9" h="92">
                  <a:moveTo>
                    <a:pt x="0" y="28"/>
                  </a:moveTo>
                  <a:lnTo>
                    <a:pt x="7" y="25"/>
                  </a:lnTo>
                  <a:lnTo>
                    <a:pt x="0" y="28"/>
                  </a:lnTo>
                  <a:lnTo>
                    <a:pt x="7" y="21"/>
                  </a:lnTo>
                  <a:lnTo>
                    <a:pt x="3" y="17"/>
                  </a:lnTo>
                  <a:lnTo>
                    <a:pt x="21" y="7"/>
                  </a:lnTo>
                  <a:lnTo>
                    <a:pt x="39" y="35"/>
                  </a:lnTo>
                  <a:lnTo>
                    <a:pt x="64" y="0"/>
                  </a:lnTo>
                  <a:lnTo>
                    <a:pt x="114" y="32"/>
                  </a:lnTo>
                  <a:lnTo>
                    <a:pt x="121" y="0"/>
                  </a:lnTo>
                  <a:lnTo>
                    <a:pt x="149" y="7"/>
                  </a:lnTo>
                  <a:lnTo>
                    <a:pt x="131" y="78"/>
                  </a:lnTo>
                  <a:lnTo>
                    <a:pt x="71" y="39"/>
                  </a:lnTo>
                  <a:lnTo>
                    <a:pt x="35" y="92"/>
                  </a:lnTo>
                  <a:lnTo>
                    <a:pt x="0" y="28"/>
                  </a:lnTo>
                  <a:lnTo>
                    <a:pt x="0" y="28"/>
                  </a:lnTo>
                  <a:close/>
                  <a:moveTo>
                    <a:pt x="39" y="64"/>
                  </a:moveTo>
                  <a:lnTo>
                    <a:pt x="67" y="21"/>
                  </a:lnTo>
                  <a:lnTo>
                    <a:pt x="124" y="53"/>
                  </a:lnTo>
                  <a:lnTo>
                    <a:pt x="131" y="17"/>
                  </a:lnTo>
                  <a:lnTo>
                    <a:pt x="124" y="53"/>
                  </a:lnTo>
                  <a:lnTo>
                    <a:pt x="67" y="21"/>
                  </a:lnTo>
                  <a:lnTo>
                    <a:pt x="39" y="64"/>
                  </a:lnTo>
                  <a:lnTo>
                    <a:pt x="39" y="64"/>
                  </a:lnTo>
                  <a:lnTo>
                    <a:pt x="39" y="64"/>
                  </a:lnTo>
                  <a:close/>
                  <a:moveTo>
                    <a:pt x="17" y="32"/>
                  </a:moveTo>
                  <a:lnTo>
                    <a:pt x="17" y="25"/>
                  </a:lnTo>
                  <a:lnTo>
                    <a:pt x="17" y="25"/>
                  </a:lnTo>
                  <a:lnTo>
                    <a:pt x="17" y="32"/>
                  </a:lnTo>
                  <a:lnTo>
                    <a:pt x="17"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7"/>
            <p:cNvSpPr>
              <a:spLocks noEditPoints="1"/>
            </p:cNvSpPr>
            <p:nvPr/>
          </p:nvSpPr>
          <p:spPr bwMode="auto">
            <a:xfrm>
              <a:off x="2454" y="2018"/>
              <a:ext cx="89" cy="263"/>
            </a:xfrm>
            <a:custGeom>
              <a:avLst/>
              <a:gdLst>
                <a:gd name="T0" fmla="*/ 4 w 89"/>
                <a:gd name="T1" fmla="*/ 213 h 263"/>
                <a:gd name="T2" fmla="*/ 0 w 89"/>
                <a:gd name="T3" fmla="*/ 210 h 263"/>
                <a:gd name="T4" fmla="*/ 11 w 89"/>
                <a:gd name="T5" fmla="*/ 4 h 263"/>
                <a:gd name="T6" fmla="*/ 25 w 89"/>
                <a:gd name="T7" fmla="*/ 0 h 263"/>
                <a:gd name="T8" fmla="*/ 89 w 89"/>
                <a:gd name="T9" fmla="*/ 167 h 263"/>
                <a:gd name="T10" fmla="*/ 54 w 89"/>
                <a:gd name="T11" fmla="*/ 263 h 263"/>
                <a:gd name="T12" fmla="*/ 4 w 89"/>
                <a:gd name="T13" fmla="*/ 213 h 263"/>
                <a:gd name="T14" fmla="*/ 4 w 89"/>
                <a:gd name="T15" fmla="*/ 213 h 263"/>
                <a:gd name="T16" fmla="*/ 50 w 89"/>
                <a:gd name="T17" fmla="*/ 238 h 263"/>
                <a:gd name="T18" fmla="*/ 75 w 89"/>
                <a:gd name="T19" fmla="*/ 167 h 263"/>
                <a:gd name="T20" fmla="*/ 25 w 89"/>
                <a:gd name="T21" fmla="*/ 36 h 263"/>
                <a:gd name="T22" fmla="*/ 15 w 89"/>
                <a:gd name="T23" fmla="*/ 203 h 263"/>
                <a:gd name="T24" fmla="*/ 50 w 89"/>
                <a:gd name="T25" fmla="*/ 238 h 263"/>
                <a:gd name="T26" fmla="*/ 50 w 89"/>
                <a:gd name="T27" fmla="*/ 23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9" h="263">
                  <a:moveTo>
                    <a:pt x="4" y="213"/>
                  </a:moveTo>
                  <a:lnTo>
                    <a:pt x="0" y="210"/>
                  </a:lnTo>
                  <a:lnTo>
                    <a:pt x="11" y="4"/>
                  </a:lnTo>
                  <a:lnTo>
                    <a:pt x="25" y="0"/>
                  </a:lnTo>
                  <a:lnTo>
                    <a:pt x="89" y="167"/>
                  </a:lnTo>
                  <a:lnTo>
                    <a:pt x="54" y="263"/>
                  </a:lnTo>
                  <a:lnTo>
                    <a:pt x="4" y="213"/>
                  </a:lnTo>
                  <a:lnTo>
                    <a:pt x="4" y="213"/>
                  </a:lnTo>
                  <a:close/>
                  <a:moveTo>
                    <a:pt x="50" y="238"/>
                  </a:moveTo>
                  <a:lnTo>
                    <a:pt x="75" y="167"/>
                  </a:lnTo>
                  <a:lnTo>
                    <a:pt x="25" y="36"/>
                  </a:lnTo>
                  <a:lnTo>
                    <a:pt x="15" y="203"/>
                  </a:lnTo>
                  <a:lnTo>
                    <a:pt x="50" y="238"/>
                  </a:lnTo>
                  <a:lnTo>
                    <a:pt x="50"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8"/>
            <p:cNvSpPr>
              <a:spLocks noEditPoints="1"/>
            </p:cNvSpPr>
            <p:nvPr/>
          </p:nvSpPr>
          <p:spPr bwMode="auto">
            <a:xfrm>
              <a:off x="2447" y="2011"/>
              <a:ext cx="104" cy="284"/>
            </a:xfrm>
            <a:custGeom>
              <a:avLst/>
              <a:gdLst>
                <a:gd name="T0" fmla="*/ 4 w 104"/>
                <a:gd name="T1" fmla="*/ 224 h 284"/>
                <a:gd name="T2" fmla="*/ 11 w 104"/>
                <a:gd name="T3" fmla="*/ 220 h 284"/>
                <a:gd name="T4" fmla="*/ 15 w 104"/>
                <a:gd name="T5" fmla="*/ 213 h 284"/>
                <a:gd name="T6" fmla="*/ 61 w 104"/>
                <a:gd name="T7" fmla="*/ 259 h 284"/>
                <a:gd name="T8" fmla="*/ 61 w 104"/>
                <a:gd name="T9" fmla="*/ 259 h 284"/>
                <a:gd name="T10" fmla="*/ 15 w 104"/>
                <a:gd name="T11" fmla="*/ 213 h 284"/>
                <a:gd name="T12" fmla="*/ 22 w 104"/>
                <a:gd name="T13" fmla="*/ 93 h 284"/>
                <a:gd name="T14" fmla="*/ 15 w 104"/>
                <a:gd name="T15" fmla="*/ 213 h 284"/>
                <a:gd name="T16" fmla="*/ 15 w 104"/>
                <a:gd name="T17" fmla="*/ 213 h 284"/>
                <a:gd name="T18" fmla="*/ 11 w 104"/>
                <a:gd name="T19" fmla="*/ 220 h 284"/>
                <a:gd name="T20" fmla="*/ 4 w 104"/>
                <a:gd name="T21" fmla="*/ 224 h 284"/>
                <a:gd name="T22" fmla="*/ 0 w 104"/>
                <a:gd name="T23" fmla="*/ 220 h 284"/>
                <a:gd name="T24" fmla="*/ 11 w 104"/>
                <a:gd name="T25" fmla="*/ 4 h 284"/>
                <a:gd name="T26" fmla="*/ 36 w 104"/>
                <a:gd name="T27" fmla="*/ 0 h 284"/>
                <a:gd name="T28" fmla="*/ 104 w 104"/>
                <a:gd name="T29" fmla="*/ 174 h 284"/>
                <a:gd name="T30" fmla="*/ 64 w 104"/>
                <a:gd name="T31" fmla="*/ 284 h 284"/>
                <a:gd name="T32" fmla="*/ 4 w 104"/>
                <a:gd name="T33" fmla="*/ 224 h 284"/>
                <a:gd name="T34" fmla="*/ 4 w 104"/>
                <a:gd name="T35" fmla="*/ 224 h 284"/>
                <a:gd name="T36" fmla="*/ 57 w 104"/>
                <a:gd name="T37" fmla="*/ 245 h 284"/>
                <a:gd name="T38" fmla="*/ 61 w 104"/>
                <a:gd name="T39" fmla="*/ 238 h 284"/>
                <a:gd name="T40" fmla="*/ 57 w 104"/>
                <a:gd name="T41" fmla="*/ 245 h 284"/>
                <a:gd name="T42" fmla="*/ 57 w 104"/>
                <a:gd name="T43" fmla="*/ 245 h 284"/>
                <a:gd name="T44" fmla="*/ 29 w 104"/>
                <a:gd name="T45" fmla="*/ 210 h 284"/>
                <a:gd name="T46" fmla="*/ 54 w 104"/>
                <a:gd name="T47" fmla="*/ 231 h 284"/>
                <a:gd name="T48" fmla="*/ 75 w 104"/>
                <a:gd name="T49" fmla="*/ 174 h 284"/>
                <a:gd name="T50" fmla="*/ 36 w 104"/>
                <a:gd name="T51" fmla="*/ 78 h 284"/>
                <a:gd name="T52" fmla="*/ 29 w 104"/>
                <a:gd name="T53" fmla="*/ 210 h 284"/>
                <a:gd name="T54" fmla="*/ 29 w 104"/>
                <a:gd name="T55" fmla="*/ 210 h 284"/>
                <a:gd name="T56" fmla="*/ 89 w 104"/>
                <a:gd name="T57" fmla="*/ 174 h 284"/>
                <a:gd name="T58" fmla="*/ 89 w 104"/>
                <a:gd name="T59" fmla="*/ 174 h 284"/>
                <a:gd name="T60" fmla="*/ 29 w 104"/>
                <a:gd name="T61" fmla="*/ 15 h 284"/>
                <a:gd name="T62" fmla="*/ 25 w 104"/>
                <a:gd name="T63" fmla="*/ 15 h 284"/>
                <a:gd name="T64" fmla="*/ 25 w 104"/>
                <a:gd name="T65" fmla="*/ 43 h 284"/>
                <a:gd name="T66" fmla="*/ 39 w 104"/>
                <a:gd name="T67" fmla="*/ 39 h 284"/>
                <a:gd name="T68" fmla="*/ 89 w 104"/>
                <a:gd name="T69" fmla="*/ 174 h 284"/>
                <a:gd name="T70" fmla="*/ 89 w 104"/>
                <a:gd name="T71" fmla="*/ 17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 h="284">
                  <a:moveTo>
                    <a:pt x="4" y="224"/>
                  </a:moveTo>
                  <a:lnTo>
                    <a:pt x="11" y="220"/>
                  </a:lnTo>
                  <a:lnTo>
                    <a:pt x="15" y="213"/>
                  </a:lnTo>
                  <a:lnTo>
                    <a:pt x="61" y="259"/>
                  </a:lnTo>
                  <a:lnTo>
                    <a:pt x="61" y="259"/>
                  </a:lnTo>
                  <a:lnTo>
                    <a:pt x="15" y="213"/>
                  </a:lnTo>
                  <a:lnTo>
                    <a:pt x="22" y="93"/>
                  </a:lnTo>
                  <a:lnTo>
                    <a:pt x="15" y="213"/>
                  </a:lnTo>
                  <a:lnTo>
                    <a:pt x="15" y="213"/>
                  </a:lnTo>
                  <a:lnTo>
                    <a:pt x="11" y="220"/>
                  </a:lnTo>
                  <a:lnTo>
                    <a:pt x="4" y="224"/>
                  </a:lnTo>
                  <a:lnTo>
                    <a:pt x="0" y="220"/>
                  </a:lnTo>
                  <a:lnTo>
                    <a:pt x="11" y="4"/>
                  </a:lnTo>
                  <a:lnTo>
                    <a:pt x="36" y="0"/>
                  </a:lnTo>
                  <a:lnTo>
                    <a:pt x="104" y="174"/>
                  </a:lnTo>
                  <a:lnTo>
                    <a:pt x="64" y="284"/>
                  </a:lnTo>
                  <a:lnTo>
                    <a:pt x="4" y="224"/>
                  </a:lnTo>
                  <a:lnTo>
                    <a:pt x="4" y="224"/>
                  </a:lnTo>
                  <a:close/>
                  <a:moveTo>
                    <a:pt x="57" y="245"/>
                  </a:moveTo>
                  <a:lnTo>
                    <a:pt x="61" y="238"/>
                  </a:lnTo>
                  <a:lnTo>
                    <a:pt x="57" y="245"/>
                  </a:lnTo>
                  <a:lnTo>
                    <a:pt x="57" y="245"/>
                  </a:lnTo>
                  <a:close/>
                  <a:moveTo>
                    <a:pt x="29" y="210"/>
                  </a:moveTo>
                  <a:lnTo>
                    <a:pt x="54" y="231"/>
                  </a:lnTo>
                  <a:lnTo>
                    <a:pt x="75" y="174"/>
                  </a:lnTo>
                  <a:lnTo>
                    <a:pt x="36" y="78"/>
                  </a:lnTo>
                  <a:lnTo>
                    <a:pt x="29" y="210"/>
                  </a:lnTo>
                  <a:lnTo>
                    <a:pt x="29" y="210"/>
                  </a:lnTo>
                  <a:close/>
                  <a:moveTo>
                    <a:pt x="89" y="174"/>
                  </a:moveTo>
                  <a:lnTo>
                    <a:pt x="89" y="174"/>
                  </a:lnTo>
                  <a:lnTo>
                    <a:pt x="29" y="15"/>
                  </a:lnTo>
                  <a:lnTo>
                    <a:pt x="25" y="15"/>
                  </a:lnTo>
                  <a:lnTo>
                    <a:pt x="25" y="43"/>
                  </a:lnTo>
                  <a:lnTo>
                    <a:pt x="39" y="39"/>
                  </a:lnTo>
                  <a:lnTo>
                    <a:pt x="89" y="174"/>
                  </a:lnTo>
                  <a:lnTo>
                    <a:pt x="89" y="1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59"/>
            <p:cNvSpPr/>
            <p:nvPr/>
          </p:nvSpPr>
          <p:spPr bwMode="auto">
            <a:xfrm>
              <a:off x="2006" y="1710"/>
              <a:ext cx="388" cy="316"/>
            </a:xfrm>
            <a:custGeom>
              <a:avLst/>
              <a:gdLst>
                <a:gd name="T0" fmla="*/ 53 w 388"/>
                <a:gd name="T1" fmla="*/ 14 h 316"/>
                <a:gd name="T2" fmla="*/ 0 w 388"/>
                <a:gd name="T3" fmla="*/ 14 h 316"/>
                <a:gd name="T4" fmla="*/ 0 w 388"/>
                <a:gd name="T5" fmla="*/ 0 h 316"/>
                <a:gd name="T6" fmla="*/ 57 w 388"/>
                <a:gd name="T7" fmla="*/ 0 h 316"/>
                <a:gd name="T8" fmla="*/ 388 w 388"/>
                <a:gd name="T9" fmla="*/ 305 h 316"/>
                <a:gd name="T10" fmla="*/ 377 w 388"/>
                <a:gd name="T11" fmla="*/ 316 h 316"/>
                <a:gd name="T12" fmla="*/ 53 w 388"/>
                <a:gd name="T13" fmla="*/ 14 h 316"/>
                <a:gd name="T14" fmla="*/ 53 w 388"/>
                <a:gd name="T15" fmla="*/ 14 h 3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 h="316">
                  <a:moveTo>
                    <a:pt x="53" y="14"/>
                  </a:moveTo>
                  <a:lnTo>
                    <a:pt x="0" y="14"/>
                  </a:lnTo>
                  <a:lnTo>
                    <a:pt x="0" y="0"/>
                  </a:lnTo>
                  <a:lnTo>
                    <a:pt x="57" y="0"/>
                  </a:lnTo>
                  <a:lnTo>
                    <a:pt x="388" y="305"/>
                  </a:lnTo>
                  <a:lnTo>
                    <a:pt x="377" y="316"/>
                  </a:lnTo>
                  <a:lnTo>
                    <a:pt x="53" y="14"/>
                  </a:lnTo>
                  <a:lnTo>
                    <a:pt x="53"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60"/>
            <p:cNvSpPr>
              <a:spLocks noEditPoints="1"/>
            </p:cNvSpPr>
            <p:nvPr/>
          </p:nvSpPr>
          <p:spPr bwMode="auto">
            <a:xfrm>
              <a:off x="1999" y="1703"/>
              <a:ext cx="406" cy="333"/>
            </a:xfrm>
            <a:custGeom>
              <a:avLst/>
              <a:gdLst>
                <a:gd name="T0" fmla="*/ 56 w 406"/>
                <a:gd name="T1" fmla="*/ 28 h 333"/>
                <a:gd name="T2" fmla="*/ 0 w 406"/>
                <a:gd name="T3" fmla="*/ 28 h 333"/>
                <a:gd name="T4" fmla="*/ 0 w 406"/>
                <a:gd name="T5" fmla="*/ 0 h 333"/>
                <a:gd name="T6" fmla="*/ 67 w 406"/>
                <a:gd name="T7" fmla="*/ 0 h 333"/>
                <a:gd name="T8" fmla="*/ 406 w 406"/>
                <a:gd name="T9" fmla="*/ 312 h 333"/>
                <a:gd name="T10" fmla="*/ 384 w 406"/>
                <a:gd name="T11" fmla="*/ 333 h 333"/>
                <a:gd name="T12" fmla="*/ 56 w 406"/>
                <a:gd name="T13" fmla="*/ 28 h 333"/>
                <a:gd name="T14" fmla="*/ 56 w 406"/>
                <a:gd name="T15" fmla="*/ 28 h 333"/>
                <a:gd name="T16" fmla="*/ 60 w 406"/>
                <a:gd name="T17" fmla="*/ 14 h 333"/>
                <a:gd name="T18" fmla="*/ 384 w 406"/>
                <a:gd name="T19" fmla="*/ 312 h 333"/>
                <a:gd name="T20" fmla="*/ 60 w 406"/>
                <a:gd name="T21" fmla="*/ 14 h 333"/>
                <a:gd name="T22" fmla="*/ 14 w 406"/>
                <a:gd name="T23" fmla="*/ 14 h 333"/>
                <a:gd name="T24" fmla="*/ 14 w 406"/>
                <a:gd name="T25" fmla="*/ 14 h 333"/>
                <a:gd name="T26" fmla="*/ 60 w 406"/>
                <a:gd name="T27" fmla="*/ 14 h 333"/>
                <a:gd name="T28" fmla="*/ 60 w 406"/>
                <a:gd name="T29" fmla="*/ 21 h 333"/>
                <a:gd name="T30" fmla="*/ 53 w 406"/>
                <a:gd name="T31" fmla="*/ 28 h 333"/>
                <a:gd name="T32" fmla="*/ 60 w 406"/>
                <a:gd name="T33" fmla="*/ 21 h 333"/>
                <a:gd name="T34" fmla="*/ 60 w 406"/>
                <a:gd name="T35" fmla="*/ 14 h 333"/>
                <a:gd name="T36" fmla="*/ 60 w 406"/>
                <a:gd name="T37" fmla="*/ 14 h 333"/>
                <a:gd name="T38" fmla="*/ 60 w 406"/>
                <a:gd name="T39" fmla="*/ 14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6" h="333">
                  <a:moveTo>
                    <a:pt x="56" y="28"/>
                  </a:moveTo>
                  <a:lnTo>
                    <a:pt x="0" y="28"/>
                  </a:lnTo>
                  <a:lnTo>
                    <a:pt x="0" y="0"/>
                  </a:lnTo>
                  <a:lnTo>
                    <a:pt x="67" y="0"/>
                  </a:lnTo>
                  <a:lnTo>
                    <a:pt x="406" y="312"/>
                  </a:lnTo>
                  <a:lnTo>
                    <a:pt x="384" y="333"/>
                  </a:lnTo>
                  <a:lnTo>
                    <a:pt x="56" y="28"/>
                  </a:lnTo>
                  <a:lnTo>
                    <a:pt x="56" y="28"/>
                  </a:lnTo>
                  <a:close/>
                  <a:moveTo>
                    <a:pt x="60" y="14"/>
                  </a:moveTo>
                  <a:lnTo>
                    <a:pt x="384" y="312"/>
                  </a:lnTo>
                  <a:lnTo>
                    <a:pt x="60" y="14"/>
                  </a:lnTo>
                  <a:lnTo>
                    <a:pt x="14" y="14"/>
                  </a:lnTo>
                  <a:lnTo>
                    <a:pt x="14" y="14"/>
                  </a:lnTo>
                  <a:lnTo>
                    <a:pt x="60" y="14"/>
                  </a:lnTo>
                  <a:lnTo>
                    <a:pt x="60" y="21"/>
                  </a:lnTo>
                  <a:lnTo>
                    <a:pt x="53" y="28"/>
                  </a:lnTo>
                  <a:lnTo>
                    <a:pt x="60" y="21"/>
                  </a:lnTo>
                  <a:lnTo>
                    <a:pt x="60" y="14"/>
                  </a:lnTo>
                  <a:lnTo>
                    <a:pt x="60" y="14"/>
                  </a:lnTo>
                  <a:lnTo>
                    <a:pt x="60"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1"/>
            <p:cNvSpPr>
              <a:spLocks noEditPoints="1"/>
            </p:cNvSpPr>
            <p:nvPr/>
          </p:nvSpPr>
          <p:spPr bwMode="auto">
            <a:xfrm>
              <a:off x="2031" y="1674"/>
              <a:ext cx="35" cy="57"/>
            </a:xfrm>
            <a:custGeom>
              <a:avLst/>
              <a:gdLst>
                <a:gd name="T0" fmla="*/ 0 w 35"/>
                <a:gd name="T1" fmla="*/ 29 h 57"/>
                <a:gd name="T2" fmla="*/ 7 w 35"/>
                <a:gd name="T3" fmla="*/ 18 h 57"/>
                <a:gd name="T4" fmla="*/ 21 w 35"/>
                <a:gd name="T5" fmla="*/ 29 h 57"/>
                <a:gd name="T6" fmla="*/ 21 w 35"/>
                <a:gd name="T7" fmla="*/ 0 h 57"/>
                <a:gd name="T8" fmla="*/ 35 w 35"/>
                <a:gd name="T9" fmla="*/ 0 h 57"/>
                <a:gd name="T10" fmla="*/ 35 w 35"/>
                <a:gd name="T11" fmla="*/ 57 h 57"/>
                <a:gd name="T12" fmla="*/ 0 w 35"/>
                <a:gd name="T13" fmla="*/ 29 h 57"/>
                <a:gd name="T14" fmla="*/ 0 w 35"/>
                <a:gd name="T15" fmla="*/ 29 h 57"/>
                <a:gd name="T16" fmla="*/ 0 w 35"/>
                <a:gd name="T17" fmla="*/ 29 h 57"/>
                <a:gd name="T18" fmla="*/ 0 w 35"/>
                <a:gd name="T19" fmla="*/ 29 h 57"/>
                <a:gd name="T20" fmla="*/ 0 w 35"/>
                <a:gd name="T21" fmla="*/ 29 h 57"/>
                <a:gd name="T22" fmla="*/ 0 w 35"/>
                <a:gd name="T23" fmla="*/ 29 h 57"/>
                <a:gd name="T24" fmla="*/ 0 w 35"/>
                <a:gd name="T25" fmla="*/ 2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57">
                  <a:moveTo>
                    <a:pt x="0" y="29"/>
                  </a:moveTo>
                  <a:lnTo>
                    <a:pt x="7" y="18"/>
                  </a:lnTo>
                  <a:lnTo>
                    <a:pt x="21" y="29"/>
                  </a:lnTo>
                  <a:lnTo>
                    <a:pt x="21" y="0"/>
                  </a:lnTo>
                  <a:lnTo>
                    <a:pt x="35" y="0"/>
                  </a:lnTo>
                  <a:lnTo>
                    <a:pt x="35" y="57"/>
                  </a:lnTo>
                  <a:lnTo>
                    <a:pt x="0" y="29"/>
                  </a:lnTo>
                  <a:lnTo>
                    <a:pt x="0" y="29"/>
                  </a:lnTo>
                  <a:close/>
                  <a:moveTo>
                    <a:pt x="0" y="29"/>
                  </a:moveTo>
                  <a:lnTo>
                    <a:pt x="0" y="29"/>
                  </a:lnTo>
                  <a:lnTo>
                    <a:pt x="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2"/>
            <p:cNvSpPr>
              <a:spLocks noEditPoints="1"/>
            </p:cNvSpPr>
            <p:nvPr/>
          </p:nvSpPr>
          <p:spPr bwMode="auto">
            <a:xfrm>
              <a:off x="2020" y="1667"/>
              <a:ext cx="53" cy="82"/>
            </a:xfrm>
            <a:custGeom>
              <a:avLst/>
              <a:gdLst>
                <a:gd name="T0" fmla="*/ 11 w 53"/>
                <a:gd name="T1" fmla="*/ 46 h 82"/>
                <a:gd name="T2" fmla="*/ 3 w 53"/>
                <a:gd name="T3" fmla="*/ 53 h 82"/>
                <a:gd name="T4" fmla="*/ 3 w 53"/>
                <a:gd name="T5" fmla="*/ 39 h 82"/>
                <a:gd name="T6" fmla="*/ 0 w 53"/>
                <a:gd name="T7" fmla="*/ 36 h 82"/>
                <a:gd name="T8" fmla="*/ 3 w 53"/>
                <a:gd name="T9" fmla="*/ 32 h 82"/>
                <a:gd name="T10" fmla="*/ 3 w 53"/>
                <a:gd name="T11" fmla="*/ 18 h 82"/>
                <a:gd name="T12" fmla="*/ 11 w 53"/>
                <a:gd name="T13" fmla="*/ 25 h 82"/>
                <a:gd name="T14" fmla="*/ 18 w 53"/>
                <a:gd name="T15" fmla="*/ 14 h 82"/>
                <a:gd name="T16" fmla="*/ 25 w 53"/>
                <a:gd name="T17" fmla="*/ 18 h 82"/>
                <a:gd name="T18" fmla="*/ 25 w 53"/>
                <a:gd name="T19" fmla="*/ 21 h 82"/>
                <a:gd name="T20" fmla="*/ 25 w 53"/>
                <a:gd name="T21" fmla="*/ 0 h 82"/>
                <a:gd name="T22" fmla="*/ 53 w 53"/>
                <a:gd name="T23" fmla="*/ 0 h 82"/>
                <a:gd name="T24" fmla="*/ 53 w 53"/>
                <a:gd name="T25" fmla="*/ 82 h 82"/>
                <a:gd name="T26" fmla="*/ 11 w 53"/>
                <a:gd name="T27" fmla="*/ 46 h 82"/>
                <a:gd name="T28" fmla="*/ 11 w 53"/>
                <a:gd name="T29" fmla="*/ 46 h 82"/>
                <a:gd name="T30" fmla="*/ 39 w 53"/>
                <a:gd name="T31" fmla="*/ 50 h 82"/>
                <a:gd name="T32" fmla="*/ 39 w 53"/>
                <a:gd name="T33" fmla="*/ 14 h 82"/>
                <a:gd name="T34" fmla="*/ 39 w 53"/>
                <a:gd name="T35" fmla="*/ 50 h 82"/>
                <a:gd name="T36" fmla="*/ 28 w 53"/>
                <a:gd name="T37" fmla="*/ 43 h 82"/>
                <a:gd name="T38" fmla="*/ 21 w 53"/>
                <a:gd name="T39" fmla="*/ 36 h 82"/>
                <a:gd name="T40" fmla="*/ 21 w 53"/>
                <a:gd name="T41" fmla="*/ 36 h 82"/>
                <a:gd name="T42" fmla="*/ 39 w 53"/>
                <a:gd name="T43" fmla="*/ 50 h 82"/>
                <a:gd name="T44" fmla="*/ 39 w 53"/>
                <a:gd name="T45" fmla="*/ 5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 h="82">
                  <a:moveTo>
                    <a:pt x="11" y="46"/>
                  </a:moveTo>
                  <a:lnTo>
                    <a:pt x="3" y="53"/>
                  </a:lnTo>
                  <a:lnTo>
                    <a:pt x="3" y="39"/>
                  </a:lnTo>
                  <a:lnTo>
                    <a:pt x="0" y="36"/>
                  </a:lnTo>
                  <a:lnTo>
                    <a:pt x="3" y="32"/>
                  </a:lnTo>
                  <a:lnTo>
                    <a:pt x="3" y="18"/>
                  </a:lnTo>
                  <a:lnTo>
                    <a:pt x="11" y="25"/>
                  </a:lnTo>
                  <a:lnTo>
                    <a:pt x="18" y="14"/>
                  </a:lnTo>
                  <a:lnTo>
                    <a:pt x="25" y="18"/>
                  </a:lnTo>
                  <a:lnTo>
                    <a:pt x="25" y="21"/>
                  </a:lnTo>
                  <a:lnTo>
                    <a:pt x="25" y="0"/>
                  </a:lnTo>
                  <a:lnTo>
                    <a:pt x="53" y="0"/>
                  </a:lnTo>
                  <a:lnTo>
                    <a:pt x="53" y="82"/>
                  </a:lnTo>
                  <a:lnTo>
                    <a:pt x="11" y="46"/>
                  </a:lnTo>
                  <a:lnTo>
                    <a:pt x="11" y="46"/>
                  </a:lnTo>
                  <a:close/>
                  <a:moveTo>
                    <a:pt x="39" y="50"/>
                  </a:moveTo>
                  <a:lnTo>
                    <a:pt x="39" y="14"/>
                  </a:lnTo>
                  <a:lnTo>
                    <a:pt x="39" y="50"/>
                  </a:lnTo>
                  <a:lnTo>
                    <a:pt x="28" y="43"/>
                  </a:lnTo>
                  <a:lnTo>
                    <a:pt x="21" y="36"/>
                  </a:lnTo>
                  <a:lnTo>
                    <a:pt x="21" y="36"/>
                  </a:lnTo>
                  <a:lnTo>
                    <a:pt x="39" y="50"/>
                  </a:lnTo>
                  <a:lnTo>
                    <a:pt x="39"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3"/>
            <p:cNvSpPr/>
            <p:nvPr/>
          </p:nvSpPr>
          <p:spPr bwMode="auto">
            <a:xfrm>
              <a:off x="2586" y="1589"/>
              <a:ext cx="385" cy="398"/>
            </a:xfrm>
            <a:custGeom>
              <a:avLst/>
              <a:gdLst>
                <a:gd name="T0" fmla="*/ 0 w 385"/>
                <a:gd name="T1" fmla="*/ 387 h 398"/>
                <a:gd name="T2" fmla="*/ 371 w 385"/>
                <a:gd name="T3" fmla="*/ 21 h 398"/>
                <a:gd name="T4" fmla="*/ 371 w 385"/>
                <a:gd name="T5" fmla="*/ 0 h 398"/>
                <a:gd name="T6" fmla="*/ 371 w 385"/>
                <a:gd name="T7" fmla="*/ 0 h 398"/>
                <a:gd name="T8" fmla="*/ 385 w 385"/>
                <a:gd name="T9" fmla="*/ 0 h 398"/>
                <a:gd name="T10" fmla="*/ 385 w 385"/>
                <a:gd name="T11" fmla="*/ 28 h 398"/>
                <a:gd name="T12" fmla="*/ 11 w 385"/>
                <a:gd name="T13" fmla="*/ 398 h 398"/>
                <a:gd name="T14" fmla="*/ 0 w 385"/>
                <a:gd name="T15" fmla="*/ 387 h 398"/>
                <a:gd name="T16" fmla="*/ 0 w 385"/>
                <a:gd name="T17" fmla="*/ 387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5" h="398">
                  <a:moveTo>
                    <a:pt x="0" y="387"/>
                  </a:moveTo>
                  <a:lnTo>
                    <a:pt x="371" y="21"/>
                  </a:lnTo>
                  <a:lnTo>
                    <a:pt x="371" y="0"/>
                  </a:lnTo>
                  <a:lnTo>
                    <a:pt x="371" y="0"/>
                  </a:lnTo>
                  <a:lnTo>
                    <a:pt x="385" y="0"/>
                  </a:lnTo>
                  <a:lnTo>
                    <a:pt x="385" y="28"/>
                  </a:lnTo>
                  <a:lnTo>
                    <a:pt x="11" y="398"/>
                  </a:lnTo>
                  <a:lnTo>
                    <a:pt x="0" y="387"/>
                  </a:lnTo>
                  <a:lnTo>
                    <a:pt x="0" y="3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4"/>
            <p:cNvSpPr>
              <a:spLocks noEditPoints="1"/>
            </p:cNvSpPr>
            <p:nvPr/>
          </p:nvSpPr>
          <p:spPr bwMode="auto">
            <a:xfrm>
              <a:off x="2576" y="1582"/>
              <a:ext cx="402" cy="415"/>
            </a:xfrm>
            <a:custGeom>
              <a:avLst/>
              <a:gdLst>
                <a:gd name="T0" fmla="*/ 7 w 402"/>
                <a:gd name="T1" fmla="*/ 401 h 415"/>
                <a:gd name="T2" fmla="*/ 10 w 402"/>
                <a:gd name="T3" fmla="*/ 394 h 415"/>
                <a:gd name="T4" fmla="*/ 17 w 402"/>
                <a:gd name="T5" fmla="*/ 401 h 415"/>
                <a:gd name="T6" fmla="*/ 10 w 402"/>
                <a:gd name="T7" fmla="*/ 394 h 415"/>
                <a:gd name="T8" fmla="*/ 7 w 402"/>
                <a:gd name="T9" fmla="*/ 401 h 415"/>
                <a:gd name="T10" fmla="*/ 0 w 402"/>
                <a:gd name="T11" fmla="*/ 394 h 415"/>
                <a:gd name="T12" fmla="*/ 374 w 402"/>
                <a:gd name="T13" fmla="*/ 25 h 415"/>
                <a:gd name="T14" fmla="*/ 374 w 402"/>
                <a:gd name="T15" fmla="*/ 0 h 415"/>
                <a:gd name="T16" fmla="*/ 381 w 402"/>
                <a:gd name="T17" fmla="*/ 0 h 415"/>
                <a:gd name="T18" fmla="*/ 381 w 402"/>
                <a:gd name="T19" fmla="*/ 0 h 415"/>
                <a:gd name="T20" fmla="*/ 402 w 402"/>
                <a:gd name="T21" fmla="*/ 0 h 415"/>
                <a:gd name="T22" fmla="*/ 402 w 402"/>
                <a:gd name="T23" fmla="*/ 35 h 415"/>
                <a:gd name="T24" fmla="*/ 21 w 402"/>
                <a:gd name="T25" fmla="*/ 415 h 415"/>
                <a:gd name="T26" fmla="*/ 7 w 402"/>
                <a:gd name="T27" fmla="*/ 401 h 415"/>
                <a:gd name="T28" fmla="*/ 7 w 402"/>
                <a:gd name="T29" fmla="*/ 401 h 415"/>
                <a:gd name="T30" fmla="*/ 21 w 402"/>
                <a:gd name="T31" fmla="*/ 394 h 415"/>
                <a:gd name="T32" fmla="*/ 388 w 402"/>
                <a:gd name="T33" fmla="*/ 32 h 415"/>
                <a:gd name="T34" fmla="*/ 388 w 402"/>
                <a:gd name="T35" fmla="*/ 14 h 415"/>
                <a:gd name="T36" fmla="*/ 388 w 402"/>
                <a:gd name="T37" fmla="*/ 32 h 415"/>
                <a:gd name="T38" fmla="*/ 21 w 402"/>
                <a:gd name="T39" fmla="*/ 394 h 415"/>
                <a:gd name="T40" fmla="*/ 21 w 402"/>
                <a:gd name="T41" fmla="*/ 39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2" h="415">
                  <a:moveTo>
                    <a:pt x="7" y="401"/>
                  </a:moveTo>
                  <a:lnTo>
                    <a:pt x="10" y="394"/>
                  </a:lnTo>
                  <a:lnTo>
                    <a:pt x="17" y="401"/>
                  </a:lnTo>
                  <a:lnTo>
                    <a:pt x="10" y="394"/>
                  </a:lnTo>
                  <a:lnTo>
                    <a:pt x="7" y="401"/>
                  </a:lnTo>
                  <a:lnTo>
                    <a:pt x="0" y="394"/>
                  </a:lnTo>
                  <a:lnTo>
                    <a:pt x="374" y="25"/>
                  </a:lnTo>
                  <a:lnTo>
                    <a:pt x="374" y="0"/>
                  </a:lnTo>
                  <a:lnTo>
                    <a:pt x="381" y="0"/>
                  </a:lnTo>
                  <a:lnTo>
                    <a:pt x="381" y="0"/>
                  </a:lnTo>
                  <a:lnTo>
                    <a:pt x="402" y="0"/>
                  </a:lnTo>
                  <a:lnTo>
                    <a:pt x="402" y="35"/>
                  </a:lnTo>
                  <a:lnTo>
                    <a:pt x="21" y="415"/>
                  </a:lnTo>
                  <a:lnTo>
                    <a:pt x="7" y="401"/>
                  </a:lnTo>
                  <a:lnTo>
                    <a:pt x="7" y="401"/>
                  </a:lnTo>
                  <a:close/>
                  <a:moveTo>
                    <a:pt x="21" y="394"/>
                  </a:moveTo>
                  <a:lnTo>
                    <a:pt x="388" y="32"/>
                  </a:lnTo>
                  <a:lnTo>
                    <a:pt x="388" y="14"/>
                  </a:lnTo>
                  <a:lnTo>
                    <a:pt x="388" y="32"/>
                  </a:lnTo>
                  <a:lnTo>
                    <a:pt x="21" y="394"/>
                  </a:lnTo>
                  <a:lnTo>
                    <a:pt x="21" y="3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5"/>
            <p:cNvSpPr/>
            <p:nvPr/>
          </p:nvSpPr>
          <p:spPr bwMode="auto">
            <a:xfrm>
              <a:off x="2960" y="1596"/>
              <a:ext cx="75" cy="25"/>
            </a:xfrm>
            <a:custGeom>
              <a:avLst/>
              <a:gdLst>
                <a:gd name="T0" fmla="*/ 0 w 75"/>
                <a:gd name="T1" fmla="*/ 11 h 25"/>
                <a:gd name="T2" fmla="*/ 71 w 75"/>
                <a:gd name="T3" fmla="*/ 0 h 25"/>
                <a:gd name="T4" fmla="*/ 75 w 75"/>
                <a:gd name="T5" fmla="*/ 14 h 25"/>
                <a:gd name="T6" fmla="*/ 4 w 75"/>
                <a:gd name="T7" fmla="*/ 25 h 25"/>
                <a:gd name="T8" fmla="*/ 0 w 75"/>
                <a:gd name="T9" fmla="*/ 11 h 25"/>
                <a:gd name="T10" fmla="*/ 0 w 75"/>
                <a:gd name="T11" fmla="*/ 11 h 25"/>
              </a:gdLst>
              <a:ahLst/>
              <a:cxnLst>
                <a:cxn ang="0">
                  <a:pos x="T0" y="T1"/>
                </a:cxn>
                <a:cxn ang="0">
                  <a:pos x="T2" y="T3"/>
                </a:cxn>
                <a:cxn ang="0">
                  <a:pos x="T4" y="T5"/>
                </a:cxn>
                <a:cxn ang="0">
                  <a:pos x="T6" y="T7"/>
                </a:cxn>
                <a:cxn ang="0">
                  <a:pos x="T8" y="T9"/>
                </a:cxn>
                <a:cxn ang="0">
                  <a:pos x="T10" y="T11"/>
                </a:cxn>
              </a:cxnLst>
              <a:rect l="0" t="0" r="r" b="b"/>
              <a:pathLst>
                <a:path w="75" h="25">
                  <a:moveTo>
                    <a:pt x="0" y="11"/>
                  </a:moveTo>
                  <a:lnTo>
                    <a:pt x="71" y="0"/>
                  </a:lnTo>
                  <a:lnTo>
                    <a:pt x="75" y="14"/>
                  </a:lnTo>
                  <a:lnTo>
                    <a:pt x="4" y="25"/>
                  </a:lnTo>
                  <a:lnTo>
                    <a:pt x="0" y="11"/>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6"/>
            <p:cNvSpPr/>
            <p:nvPr/>
          </p:nvSpPr>
          <p:spPr bwMode="auto">
            <a:xfrm>
              <a:off x="2953" y="1586"/>
              <a:ext cx="89" cy="42"/>
            </a:xfrm>
            <a:custGeom>
              <a:avLst/>
              <a:gdLst>
                <a:gd name="T0" fmla="*/ 4 w 89"/>
                <a:gd name="T1" fmla="*/ 35 h 42"/>
                <a:gd name="T2" fmla="*/ 0 w 89"/>
                <a:gd name="T3" fmla="*/ 21 h 42"/>
                <a:gd name="T4" fmla="*/ 7 w 89"/>
                <a:gd name="T5" fmla="*/ 21 h 42"/>
                <a:gd name="T6" fmla="*/ 11 w 89"/>
                <a:gd name="T7" fmla="*/ 28 h 42"/>
                <a:gd name="T8" fmla="*/ 7 w 89"/>
                <a:gd name="T9" fmla="*/ 21 h 42"/>
                <a:gd name="T10" fmla="*/ 0 w 89"/>
                <a:gd name="T11" fmla="*/ 21 h 42"/>
                <a:gd name="T12" fmla="*/ 0 w 89"/>
                <a:gd name="T13" fmla="*/ 14 h 42"/>
                <a:gd name="T14" fmla="*/ 86 w 89"/>
                <a:gd name="T15" fmla="*/ 0 h 42"/>
                <a:gd name="T16" fmla="*/ 89 w 89"/>
                <a:gd name="T17" fmla="*/ 28 h 42"/>
                <a:gd name="T18" fmla="*/ 4 w 89"/>
                <a:gd name="T19" fmla="*/ 42 h 42"/>
                <a:gd name="T20" fmla="*/ 4 w 89"/>
                <a:gd name="T21" fmla="*/ 35 h 42"/>
                <a:gd name="T22" fmla="*/ 4 w 89"/>
                <a:gd name="T23"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42">
                  <a:moveTo>
                    <a:pt x="4" y="35"/>
                  </a:moveTo>
                  <a:lnTo>
                    <a:pt x="0" y="21"/>
                  </a:lnTo>
                  <a:lnTo>
                    <a:pt x="7" y="21"/>
                  </a:lnTo>
                  <a:lnTo>
                    <a:pt x="11" y="28"/>
                  </a:lnTo>
                  <a:lnTo>
                    <a:pt x="7" y="21"/>
                  </a:lnTo>
                  <a:lnTo>
                    <a:pt x="0" y="21"/>
                  </a:lnTo>
                  <a:lnTo>
                    <a:pt x="0" y="14"/>
                  </a:lnTo>
                  <a:lnTo>
                    <a:pt x="86" y="0"/>
                  </a:lnTo>
                  <a:lnTo>
                    <a:pt x="89" y="28"/>
                  </a:lnTo>
                  <a:lnTo>
                    <a:pt x="4" y="42"/>
                  </a:lnTo>
                  <a:lnTo>
                    <a:pt x="4" y="35"/>
                  </a:lnTo>
                  <a:lnTo>
                    <a:pt x="4"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7"/>
            <p:cNvSpPr/>
            <p:nvPr/>
          </p:nvSpPr>
          <p:spPr bwMode="auto">
            <a:xfrm>
              <a:off x="2950" y="1607"/>
              <a:ext cx="64" cy="25"/>
            </a:xfrm>
            <a:custGeom>
              <a:avLst/>
              <a:gdLst>
                <a:gd name="T0" fmla="*/ 0 w 64"/>
                <a:gd name="T1" fmla="*/ 10 h 25"/>
                <a:gd name="T2" fmla="*/ 64 w 64"/>
                <a:gd name="T3" fmla="*/ 0 h 25"/>
                <a:gd name="T4" fmla="*/ 64 w 64"/>
                <a:gd name="T5" fmla="*/ 14 h 25"/>
                <a:gd name="T6" fmla="*/ 3 w 64"/>
                <a:gd name="T7" fmla="*/ 25 h 25"/>
                <a:gd name="T8" fmla="*/ 0 w 64"/>
                <a:gd name="T9" fmla="*/ 10 h 25"/>
                <a:gd name="T10" fmla="*/ 0 w 64"/>
                <a:gd name="T11" fmla="*/ 10 h 25"/>
              </a:gdLst>
              <a:ahLst/>
              <a:cxnLst>
                <a:cxn ang="0">
                  <a:pos x="T0" y="T1"/>
                </a:cxn>
                <a:cxn ang="0">
                  <a:pos x="T2" y="T3"/>
                </a:cxn>
                <a:cxn ang="0">
                  <a:pos x="T4" y="T5"/>
                </a:cxn>
                <a:cxn ang="0">
                  <a:pos x="T6" y="T7"/>
                </a:cxn>
                <a:cxn ang="0">
                  <a:pos x="T8" y="T9"/>
                </a:cxn>
                <a:cxn ang="0">
                  <a:pos x="T10" y="T11"/>
                </a:cxn>
              </a:cxnLst>
              <a:rect l="0" t="0" r="r" b="b"/>
              <a:pathLst>
                <a:path w="64" h="25">
                  <a:moveTo>
                    <a:pt x="0" y="10"/>
                  </a:moveTo>
                  <a:lnTo>
                    <a:pt x="64" y="0"/>
                  </a:lnTo>
                  <a:lnTo>
                    <a:pt x="64" y="14"/>
                  </a:lnTo>
                  <a:lnTo>
                    <a:pt x="3" y="25"/>
                  </a:lnTo>
                  <a:lnTo>
                    <a:pt x="0" y="1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8"/>
            <p:cNvSpPr/>
            <p:nvPr/>
          </p:nvSpPr>
          <p:spPr bwMode="auto">
            <a:xfrm>
              <a:off x="2942" y="1600"/>
              <a:ext cx="82" cy="39"/>
            </a:xfrm>
            <a:custGeom>
              <a:avLst/>
              <a:gdLst>
                <a:gd name="T0" fmla="*/ 4 w 82"/>
                <a:gd name="T1" fmla="*/ 32 h 39"/>
                <a:gd name="T2" fmla="*/ 0 w 82"/>
                <a:gd name="T3" fmla="*/ 17 h 39"/>
                <a:gd name="T4" fmla="*/ 8 w 82"/>
                <a:gd name="T5" fmla="*/ 17 h 39"/>
                <a:gd name="T6" fmla="*/ 11 w 82"/>
                <a:gd name="T7" fmla="*/ 25 h 39"/>
                <a:gd name="T8" fmla="*/ 8 w 82"/>
                <a:gd name="T9" fmla="*/ 17 h 39"/>
                <a:gd name="T10" fmla="*/ 0 w 82"/>
                <a:gd name="T11" fmla="*/ 17 h 39"/>
                <a:gd name="T12" fmla="*/ 0 w 82"/>
                <a:gd name="T13" fmla="*/ 10 h 39"/>
                <a:gd name="T14" fmla="*/ 75 w 82"/>
                <a:gd name="T15" fmla="*/ 0 h 39"/>
                <a:gd name="T16" fmla="*/ 82 w 82"/>
                <a:gd name="T17" fmla="*/ 25 h 39"/>
                <a:gd name="T18" fmla="*/ 4 w 82"/>
                <a:gd name="T19" fmla="*/ 39 h 39"/>
                <a:gd name="T20" fmla="*/ 4 w 82"/>
                <a:gd name="T21" fmla="*/ 32 h 39"/>
                <a:gd name="T22" fmla="*/ 4 w 82"/>
                <a:gd name="T23"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39">
                  <a:moveTo>
                    <a:pt x="4" y="32"/>
                  </a:moveTo>
                  <a:lnTo>
                    <a:pt x="0" y="17"/>
                  </a:lnTo>
                  <a:lnTo>
                    <a:pt x="8" y="17"/>
                  </a:lnTo>
                  <a:lnTo>
                    <a:pt x="11" y="25"/>
                  </a:lnTo>
                  <a:lnTo>
                    <a:pt x="8" y="17"/>
                  </a:lnTo>
                  <a:lnTo>
                    <a:pt x="0" y="17"/>
                  </a:lnTo>
                  <a:lnTo>
                    <a:pt x="0" y="10"/>
                  </a:lnTo>
                  <a:lnTo>
                    <a:pt x="75" y="0"/>
                  </a:lnTo>
                  <a:lnTo>
                    <a:pt x="82" y="25"/>
                  </a:lnTo>
                  <a:lnTo>
                    <a:pt x="4" y="39"/>
                  </a:lnTo>
                  <a:lnTo>
                    <a:pt x="4" y="32"/>
                  </a:lnTo>
                  <a:lnTo>
                    <a:pt x="4"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69"/>
            <p:cNvSpPr/>
            <p:nvPr/>
          </p:nvSpPr>
          <p:spPr bwMode="auto">
            <a:xfrm>
              <a:off x="2251" y="2377"/>
              <a:ext cx="175" cy="521"/>
            </a:xfrm>
            <a:custGeom>
              <a:avLst/>
              <a:gdLst>
                <a:gd name="T0" fmla="*/ 0 w 49"/>
                <a:gd name="T1" fmla="*/ 143 h 147"/>
                <a:gd name="T2" fmla="*/ 19 w 49"/>
                <a:gd name="T3" fmla="*/ 139 h 147"/>
                <a:gd name="T4" fmla="*/ 12 w 49"/>
                <a:gd name="T5" fmla="*/ 76 h 147"/>
                <a:gd name="T6" fmla="*/ 12 w 49"/>
                <a:gd name="T7" fmla="*/ 76 h 147"/>
                <a:gd name="T8" fmla="*/ 12 w 49"/>
                <a:gd name="T9" fmla="*/ 74 h 147"/>
                <a:gd name="T10" fmla="*/ 12 w 49"/>
                <a:gd name="T11" fmla="*/ 74 h 147"/>
                <a:gd name="T12" fmla="*/ 45 w 49"/>
                <a:gd name="T13" fmla="*/ 0 h 147"/>
                <a:gd name="T14" fmla="*/ 45 w 49"/>
                <a:gd name="T15" fmla="*/ 0 h 147"/>
                <a:gd name="T16" fmla="*/ 49 w 49"/>
                <a:gd name="T17" fmla="*/ 2 h 147"/>
                <a:gd name="T18" fmla="*/ 32 w 49"/>
                <a:gd name="T19" fmla="*/ 32 h 147"/>
                <a:gd name="T20" fmla="*/ 32 w 49"/>
                <a:gd name="T21" fmla="*/ 32 h 147"/>
                <a:gd name="T22" fmla="*/ 16 w 49"/>
                <a:gd name="T23" fmla="*/ 74 h 147"/>
                <a:gd name="T24" fmla="*/ 16 w 49"/>
                <a:gd name="T25" fmla="*/ 74 h 147"/>
                <a:gd name="T26" fmla="*/ 16 w 49"/>
                <a:gd name="T27" fmla="*/ 76 h 147"/>
                <a:gd name="T28" fmla="*/ 16 w 49"/>
                <a:gd name="T29" fmla="*/ 76 h 147"/>
                <a:gd name="T30" fmla="*/ 23 w 49"/>
                <a:gd name="T31" fmla="*/ 140 h 147"/>
                <a:gd name="T32" fmla="*/ 23 w 49"/>
                <a:gd name="T33" fmla="*/ 140 h 147"/>
                <a:gd name="T34" fmla="*/ 24 w 49"/>
                <a:gd name="T35" fmla="*/ 142 h 147"/>
                <a:gd name="T36" fmla="*/ 1 w 49"/>
                <a:gd name="T37" fmla="*/ 147 h 147"/>
                <a:gd name="T38" fmla="*/ 0 w 49"/>
                <a:gd name="T39" fmla="*/ 14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47">
                  <a:moveTo>
                    <a:pt x="0" y="143"/>
                  </a:moveTo>
                  <a:cubicBezTo>
                    <a:pt x="19" y="139"/>
                    <a:pt x="19" y="139"/>
                    <a:pt x="19" y="139"/>
                  </a:cubicBezTo>
                  <a:cubicBezTo>
                    <a:pt x="18" y="130"/>
                    <a:pt x="15" y="89"/>
                    <a:pt x="12" y="76"/>
                  </a:cubicBezTo>
                  <a:cubicBezTo>
                    <a:pt x="12" y="76"/>
                    <a:pt x="12" y="76"/>
                    <a:pt x="12" y="76"/>
                  </a:cubicBezTo>
                  <a:cubicBezTo>
                    <a:pt x="12" y="76"/>
                    <a:pt x="12" y="75"/>
                    <a:pt x="12" y="74"/>
                  </a:cubicBezTo>
                  <a:cubicBezTo>
                    <a:pt x="12" y="74"/>
                    <a:pt x="12" y="74"/>
                    <a:pt x="12" y="74"/>
                  </a:cubicBezTo>
                  <a:cubicBezTo>
                    <a:pt x="12" y="56"/>
                    <a:pt x="45" y="0"/>
                    <a:pt x="45" y="0"/>
                  </a:cubicBezTo>
                  <a:cubicBezTo>
                    <a:pt x="45" y="0"/>
                    <a:pt x="45" y="0"/>
                    <a:pt x="45" y="0"/>
                  </a:cubicBezTo>
                  <a:cubicBezTo>
                    <a:pt x="49" y="2"/>
                    <a:pt x="49" y="2"/>
                    <a:pt x="49" y="2"/>
                  </a:cubicBezTo>
                  <a:cubicBezTo>
                    <a:pt x="49" y="2"/>
                    <a:pt x="40" y="16"/>
                    <a:pt x="32" y="32"/>
                  </a:cubicBezTo>
                  <a:cubicBezTo>
                    <a:pt x="32" y="32"/>
                    <a:pt x="32" y="32"/>
                    <a:pt x="32" y="32"/>
                  </a:cubicBezTo>
                  <a:cubicBezTo>
                    <a:pt x="24" y="48"/>
                    <a:pt x="16" y="67"/>
                    <a:pt x="16" y="74"/>
                  </a:cubicBezTo>
                  <a:cubicBezTo>
                    <a:pt x="16" y="74"/>
                    <a:pt x="16" y="74"/>
                    <a:pt x="16" y="74"/>
                  </a:cubicBezTo>
                  <a:cubicBezTo>
                    <a:pt x="16" y="75"/>
                    <a:pt x="16" y="75"/>
                    <a:pt x="16" y="76"/>
                  </a:cubicBezTo>
                  <a:cubicBezTo>
                    <a:pt x="16" y="76"/>
                    <a:pt x="16" y="76"/>
                    <a:pt x="16" y="76"/>
                  </a:cubicBezTo>
                  <a:cubicBezTo>
                    <a:pt x="19" y="90"/>
                    <a:pt x="23" y="140"/>
                    <a:pt x="23" y="140"/>
                  </a:cubicBezTo>
                  <a:cubicBezTo>
                    <a:pt x="23" y="140"/>
                    <a:pt x="23" y="140"/>
                    <a:pt x="23" y="140"/>
                  </a:cubicBezTo>
                  <a:cubicBezTo>
                    <a:pt x="24" y="142"/>
                    <a:pt x="24" y="142"/>
                    <a:pt x="24" y="142"/>
                  </a:cubicBezTo>
                  <a:cubicBezTo>
                    <a:pt x="1" y="147"/>
                    <a:pt x="1" y="147"/>
                    <a:pt x="1" y="147"/>
                  </a:cubicBezTo>
                  <a:cubicBezTo>
                    <a:pt x="0" y="143"/>
                    <a:pt x="0" y="143"/>
                    <a:pt x="0" y="1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70"/>
            <p:cNvSpPr>
              <a:spLocks noEditPoints="1"/>
            </p:cNvSpPr>
            <p:nvPr/>
          </p:nvSpPr>
          <p:spPr bwMode="auto">
            <a:xfrm>
              <a:off x="2244" y="2366"/>
              <a:ext cx="189" cy="540"/>
            </a:xfrm>
            <a:custGeom>
              <a:avLst/>
              <a:gdLst>
                <a:gd name="T0" fmla="*/ 0 w 53"/>
                <a:gd name="T1" fmla="*/ 147 h 152"/>
                <a:gd name="T2" fmla="*/ 3 w 53"/>
                <a:gd name="T3" fmla="*/ 148 h 152"/>
                <a:gd name="T4" fmla="*/ 0 w 53"/>
                <a:gd name="T5" fmla="*/ 147 h 152"/>
                <a:gd name="T6" fmla="*/ 19 w 53"/>
                <a:gd name="T7" fmla="*/ 140 h 152"/>
                <a:gd name="T8" fmla="*/ 12 w 53"/>
                <a:gd name="T9" fmla="*/ 80 h 152"/>
                <a:gd name="T10" fmla="*/ 12 w 53"/>
                <a:gd name="T11" fmla="*/ 77 h 152"/>
                <a:gd name="T12" fmla="*/ 29 w 53"/>
                <a:gd name="T13" fmla="*/ 33 h 152"/>
                <a:gd name="T14" fmla="*/ 45 w 53"/>
                <a:gd name="T15" fmla="*/ 3 h 152"/>
                <a:gd name="T16" fmla="*/ 53 w 53"/>
                <a:gd name="T17" fmla="*/ 4 h 152"/>
                <a:gd name="T18" fmla="*/ 52 w 53"/>
                <a:gd name="T19" fmla="*/ 6 h 152"/>
                <a:gd name="T20" fmla="*/ 52 w 53"/>
                <a:gd name="T21" fmla="*/ 6 h 152"/>
                <a:gd name="T22" fmla="*/ 52 w 53"/>
                <a:gd name="T23" fmla="*/ 6 h 152"/>
                <a:gd name="T24" fmla="*/ 52 w 53"/>
                <a:gd name="T25" fmla="*/ 6 h 152"/>
                <a:gd name="T26" fmla="*/ 52 w 53"/>
                <a:gd name="T27" fmla="*/ 7 h 152"/>
                <a:gd name="T28" fmla="*/ 51 w 53"/>
                <a:gd name="T29" fmla="*/ 9 h 152"/>
                <a:gd name="T30" fmla="*/ 47 w 53"/>
                <a:gd name="T31" fmla="*/ 15 h 152"/>
                <a:gd name="T32" fmla="*/ 36 w 53"/>
                <a:gd name="T33" fmla="*/ 36 h 152"/>
                <a:gd name="T34" fmla="*/ 20 w 53"/>
                <a:gd name="T35" fmla="*/ 77 h 152"/>
                <a:gd name="T36" fmla="*/ 20 w 53"/>
                <a:gd name="T37" fmla="*/ 77 h 152"/>
                <a:gd name="T38" fmla="*/ 20 w 53"/>
                <a:gd name="T39" fmla="*/ 78 h 152"/>
                <a:gd name="T40" fmla="*/ 27 w 53"/>
                <a:gd name="T41" fmla="*/ 143 h 152"/>
                <a:gd name="T42" fmla="*/ 27 w 53"/>
                <a:gd name="T43" fmla="*/ 143 h 152"/>
                <a:gd name="T44" fmla="*/ 1 w 53"/>
                <a:gd name="T45" fmla="*/ 152 h 152"/>
                <a:gd name="T46" fmla="*/ 14 w 53"/>
                <a:gd name="T47" fmla="*/ 145 h 152"/>
                <a:gd name="T48" fmla="*/ 23 w 53"/>
                <a:gd name="T49" fmla="*/ 144 h 152"/>
                <a:gd name="T50" fmla="*/ 14 w 53"/>
                <a:gd name="T51" fmla="*/ 145 h 152"/>
                <a:gd name="T52" fmla="*/ 16 w 53"/>
                <a:gd name="T53" fmla="*/ 79 h 152"/>
                <a:gd name="T54" fmla="*/ 22 w 53"/>
                <a:gd name="T55" fmla="*/ 127 h 152"/>
                <a:gd name="T56" fmla="*/ 16 w 53"/>
                <a:gd name="T57" fmla="*/ 79 h 152"/>
                <a:gd name="T58" fmla="*/ 16 w 53"/>
                <a:gd name="T59" fmla="*/ 77 h 152"/>
                <a:gd name="T60" fmla="*/ 16 w 53"/>
                <a:gd name="T61" fmla="*/ 77 h 152"/>
                <a:gd name="T62" fmla="*/ 16 w 53"/>
                <a:gd name="T63" fmla="*/ 77 h 152"/>
                <a:gd name="T64" fmla="*/ 16 w 53"/>
                <a:gd name="T65" fmla="*/ 77 h 152"/>
                <a:gd name="T66" fmla="*/ 16 w 53"/>
                <a:gd name="T67" fmla="*/ 77 h 152"/>
                <a:gd name="T68" fmla="*/ 23 w 53"/>
                <a:gd name="T69" fmla="*/ 54 h 152"/>
                <a:gd name="T70" fmla="*/ 32 w 53"/>
                <a:gd name="T71" fmla="*/ 34 h 152"/>
                <a:gd name="T72" fmla="*/ 40 w 53"/>
                <a:gd name="T73" fmla="*/ 20 h 152"/>
                <a:gd name="T74" fmla="*/ 32 w 53"/>
                <a:gd name="T75" fmla="*/ 3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152">
                  <a:moveTo>
                    <a:pt x="1" y="150"/>
                  </a:moveTo>
                  <a:cubicBezTo>
                    <a:pt x="0" y="147"/>
                    <a:pt x="0" y="147"/>
                    <a:pt x="0" y="147"/>
                  </a:cubicBezTo>
                  <a:cubicBezTo>
                    <a:pt x="2" y="146"/>
                    <a:pt x="2" y="146"/>
                    <a:pt x="2" y="146"/>
                  </a:cubicBezTo>
                  <a:cubicBezTo>
                    <a:pt x="3" y="148"/>
                    <a:pt x="3" y="148"/>
                    <a:pt x="3" y="148"/>
                  </a:cubicBezTo>
                  <a:cubicBezTo>
                    <a:pt x="2" y="146"/>
                    <a:pt x="2" y="146"/>
                    <a:pt x="2" y="146"/>
                  </a:cubicBezTo>
                  <a:cubicBezTo>
                    <a:pt x="0" y="147"/>
                    <a:pt x="0" y="147"/>
                    <a:pt x="0" y="147"/>
                  </a:cubicBezTo>
                  <a:cubicBezTo>
                    <a:pt x="0" y="145"/>
                    <a:pt x="0" y="145"/>
                    <a:pt x="0" y="145"/>
                  </a:cubicBezTo>
                  <a:cubicBezTo>
                    <a:pt x="19" y="140"/>
                    <a:pt x="19" y="140"/>
                    <a:pt x="19" y="140"/>
                  </a:cubicBezTo>
                  <a:cubicBezTo>
                    <a:pt x="18" y="129"/>
                    <a:pt x="14" y="91"/>
                    <a:pt x="12" y="80"/>
                  </a:cubicBezTo>
                  <a:cubicBezTo>
                    <a:pt x="12" y="80"/>
                    <a:pt x="12" y="80"/>
                    <a:pt x="12" y="80"/>
                  </a:cubicBezTo>
                  <a:cubicBezTo>
                    <a:pt x="12" y="79"/>
                    <a:pt x="12" y="78"/>
                    <a:pt x="12" y="77"/>
                  </a:cubicBezTo>
                  <a:cubicBezTo>
                    <a:pt x="12" y="77"/>
                    <a:pt x="12" y="77"/>
                    <a:pt x="12" y="77"/>
                  </a:cubicBezTo>
                  <a:cubicBezTo>
                    <a:pt x="12" y="67"/>
                    <a:pt x="21" y="49"/>
                    <a:pt x="29" y="33"/>
                  </a:cubicBezTo>
                  <a:cubicBezTo>
                    <a:pt x="29" y="33"/>
                    <a:pt x="29" y="33"/>
                    <a:pt x="29" y="33"/>
                  </a:cubicBezTo>
                  <a:cubicBezTo>
                    <a:pt x="36" y="18"/>
                    <a:pt x="44" y="5"/>
                    <a:pt x="45" y="3"/>
                  </a:cubicBezTo>
                  <a:cubicBezTo>
                    <a:pt x="45" y="3"/>
                    <a:pt x="45" y="3"/>
                    <a:pt x="45" y="3"/>
                  </a:cubicBezTo>
                  <a:cubicBezTo>
                    <a:pt x="46" y="0"/>
                    <a:pt x="46" y="0"/>
                    <a:pt x="46" y="0"/>
                  </a:cubicBezTo>
                  <a:cubicBezTo>
                    <a:pt x="53" y="4"/>
                    <a:pt x="53" y="4"/>
                    <a:pt x="53" y="4"/>
                  </a:cubicBezTo>
                  <a:cubicBezTo>
                    <a:pt x="53" y="6"/>
                    <a:pt x="53" y="6"/>
                    <a:pt x="53"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6"/>
                    <a:pt x="52" y="6"/>
                    <a:pt x="52" y="6"/>
                  </a:cubicBezTo>
                  <a:cubicBezTo>
                    <a:pt x="52" y="7"/>
                    <a:pt x="52" y="7"/>
                    <a:pt x="52" y="7"/>
                  </a:cubicBezTo>
                  <a:cubicBezTo>
                    <a:pt x="52" y="7"/>
                    <a:pt x="52" y="7"/>
                    <a:pt x="52" y="7"/>
                  </a:cubicBezTo>
                  <a:cubicBezTo>
                    <a:pt x="52" y="7"/>
                    <a:pt x="51" y="8"/>
                    <a:pt x="51" y="9"/>
                  </a:cubicBezTo>
                  <a:cubicBezTo>
                    <a:pt x="51" y="9"/>
                    <a:pt x="51" y="9"/>
                    <a:pt x="51" y="9"/>
                  </a:cubicBezTo>
                  <a:cubicBezTo>
                    <a:pt x="50" y="10"/>
                    <a:pt x="49" y="12"/>
                    <a:pt x="47" y="15"/>
                  </a:cubicBezTo>
                  <a:cubicBezTo>
                    <a:pt x="47" y="15"/>
                    <a:pt x="47" y="15"/>
                    <a:pt x="47" y="15"/>
                  </a:cubicBezTo>
                  <a:cubicBezTo>
                    <a:pt x="44" y="21"/>
                    <a:pt x="40" y="28"/>
                    <a:pt x="36" y="36"/>
                  </a:cubicBezTo>
                  <a:cubicBezTo>
                    <a:pt x="36" y="36"/>
                    <a:pt x="36" y="36"/>
                    <a:pt x="36" y="36"/>
                  </a:cubicBezTo>
                  <a:cubicBezTo>
                    <a:pt x="28" y="52"/>
                    <a:pt x="20" y="70"/>
                    <a:pt x="20" y="77"/>
                  </a:cubicBezTo>
                  <a:cubicBezTo>
                    <a:pt x="20" y="77"/>
                    <a:pt x="20" y="77"/>
                    <a:pt x="20" y="77"/>
                  </a:cubicBezTo>
                  <a:cubicBezTo>
                    <a:pt x="20" y="77"/>
                    <a:pt x="20" y="77"/>
                    <a:pt x="20" y="77"/>
                  </a:cubicBezTo>
                  <a:cubicBezTo>
                    <a:pt x="20" y="77"/>
                    <a:pt x="20" y="77"/>
                    <a:pt x="20" y="77"/>
                  </a:cubicBezTo>
                  <a:cubicBezTo>
                    <a:pt x="20" y="78"/>
                    <a:pt x="20" y="78"/>
                    <a:pt x="20" y="78"/>
                  </a:cubicBezTo>
                  <a:cubicBezTo>
                    <a:pt x="20" y="78"/>
                    <a:pt x="20" y="78"/>
                    <a:pt x="20" y="78"/>
                  </a:cubicBezTo>
                  <a:cubicBezTo>
                    <a:pt x="23" y="93"/>
                    <a:pt x="27" y="140"/>
                    <a:pt x="27" y="143"/>
                  </a:cubicBezTo>
                  <a:cubicBezTo>
                    <a:pt x="27" y="143"/>
                    <a:pt x="27" y="143"/>
                    <a:pt x="27" y="143"/>
                  </a:cubicBezTo>
                  <a:cubicBezTo>
                    <a:pt x="27" y="143"/>
                    <a:pt x="27" y="143"/>
                    <a:pt x="27" y="143"/>
                  </a:cubicBezTo>
                  <a:cubicBezTo>
                    <a:pt x="27" y="143"/>
                    <a:pt x="27" y="143"/>
                    <a:pt x="27" y="143"/>
                  </a:cubicBezTo>
                  <a:cubicBezTo>
                    <a:pt x="28" y="147"/>
                    <a:pt x="28" y="147"/>
                    <a:pt x="28" y="147"/>
                  </a:cubicBezTo>
                  <a:cubicBezTo>
                    <a:pt x="1" y="152"/>
                    <a:pt x="1" y="152"/>
                    <a:pt x="1" y="152"/>
                  </a:cubicBezTo>
                  <a:cubicBezTo>
                    <a:pt x="1" y="150"/>
                    <a:pt x="1" y="150"/>
                    <a:pt x="1" y="150"/>
                  </a:cubicBezTo>
                  <a:close/>
                  <a:moveTo>
                    <a:pt x="14" y="145"/>
                  </a:moveTo>
                  <a:cubicBezTo>
                    <a:pt x="23" y="144"/>
                    <a:pt x="23" y="144"/>
                    <a:pt x="23" y="144"/>
                  </a:cubicBezTo>
                  <a:cubicBezTo>
                    <a:pt x="23" y="144"/>
                    <a:pt x="23" y="144"/>
                    <a:pt x="23" y="144"/>
                  </a:cubicBezTo>
                  <a:cubicBezTo>
                    <a:pt x="23" y="144"/>
                    <a:pt x="23" y="144"/>
                    <a:pt x="23" y="144"/>
                  </a:cubicBezTo>
                  <a:cubicBezTo>
                    <a:pt x="14" y="145"/>
                    <a:pt x="14" y="145"/>
                    <a:pt x="14" y="145"/>
                  </a:cubicBezTo>
                  <a:close/>
                  <a:moveTo>
                    <a:pt x="16" y="77"/>
                  </a:moveTo>
                  <a:cubicBezTo>
                    <a:pt x="16" y="78"/>
                    <a:pt x="16" y="78"/>
                    <a:pt x="16" y="79"/>
                  </a:cubicBezTo>
                  <a:cubicBezTo>
                    <a:pt x="16" y="79"/>
                    <a:pt x="16" y="79"/>
                    <a:pt x="16" y="79"/>
                  </a:cubicBezTo>
                  <a:cubicBezTo>
                    <a:pt x="18" y="88"/>
                    <a:pt x="20" y="111"/>
                    <a:pt x="22" y="127"/>
                  </a:cubicBezTo>
                  <a:cubicBezTo>
                    <a:pt x="22" y="127"/>
                    <a:pt x="22" y="127"/>
                    <a:pt x="22" y="127"/>
                  </a:cubicBezTo>
                  <a:cubicBezTo>
                    <a:pt x="20" y="111"/>
                    <a:pt x="18" y="88"/>
                    <a:pt x="16" y="79"/>
                  </a:cubicBezTo>
                  <a:cubicBezTo>
                    <a:pt x="16" y="79"/>
                    <a:pt x="16" y="79"/>
                    <a:pt x="16" y="79"/>
                  </a:cubicBezTo>
                  <a:cubicBezTo>
                    <a:pt x="16" y="78"/>
                    <a:pt x="16" y="78"/>
                    <a:pt x="16" y="77"/>
                  </a:cubicBezTo>
                  <a:cubicBezTo>
                    <a:pt x="16" y="77"/>
                    <a:pt x="16" y="77"/>
                    <a:pt x="16" y="77"/>
                  </a:cubicBezTo>
                  <a:cubicBezTo>
                    <a:pt x="16" y="77"/>
                    <a:pt x="16" y="77"/>
                    <a:pt x="16" y="77"/>
                  </a:cubicBezTo>
                  <a:cubicBezTo>
                    <a:pt x="16" y="77"/>
                    <a:pt x="16" y="77"/>
                    <a:pt x="16" y="77"/>
                  </a:cubicBezTo>
                  <a:cubicBezTo>
                    <a:pt x="16" y="77"/>
                    <a:pt x="16" y="77"/>
                    <a:pt x="16" y="77"/>
                  </a:cubicBezTo>
                  <a:close/>
                  <a:moveTo>
                    <a:pt x="16" y="77"/>
                  </a:moveTo>
                  <a:cubicBezTo>
                    <a:pt x="16" y="77"/>
                    <a:pt x="16" y="77"/>
                    <a:pt x="16" y="77"/>
                  </a:cubicBezTo>
                  <a:cubicBezTo>
                    <a:pt x="16" y="77"/>
                    <a:pt x="16" y="77"/>
                    <a:pt x="16" y="77"/>
                  </a:cubicBezTo>
                  <a:cubicBezTo>
                    <a:pt x="16" y="77"/>
                    <a:pt x="16" y="77"/>
                    <a:pt x="16" y="77"/>
                  </a:cubicBezTo>
                  <a:close/>
                  <a:moveTo>
                    <a:pt x="32" y="34"/>
                  </a:moveTo>
                  <a:cubicBezTo>
                    <a:pt x="29" y="41"/>
                    <a:pt x="26" y="48"/>
                    <a:pt x="23" y="54"/>
                  </a:cubicBezTo>
                  <a:cubicBezTo>
                    <a:pt x="23" y="54"/>
                    <a:pt x="23" y="54"/>
                    <a:pt x="23" y="54"/>
                  </a:cubicBezTo>
                  <a:cubicBezTo>
                    <a:pt x="26" y="48"/>
                    <a:pt x="29" y="41"/>
                    <a:pt x="32" y="34"/>
                  </a:cubicBezTo>
                  <a:cubicBezTo>
                    <a:pt x="32" y="34"/>
                    <a:pt x="32" y="34"/>
                    <a:pt x="32" y="34"/>
                  </a:cubicBezTo>
                  <a:cubicBezTo>
                    <a:pt x="35" y="29"/>
                    <a:pt x="38" y="24"/>
                    <a:pt x="40" y="20"/>
                  </a:cubicBezTo>
                  <a:cubicBezTo>
                    <a:pt x="40" y="20"/>
                    <a:pt x="40" y="20"/>
                    <a:pt x="40" y="20"/>
                  </a:cubicBezTo>
                  <a:cubicBezTo>
                    <a:pt x="38" y="24"/>
                    <a:pt x="35" y="29"/>
                    <a:pt x="3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71"/>
            <p:cNvSpPr/>
            <p:nvPr/>
          </p:nvSpPr>
          <p:spPr bwMode="auto">
            <a:xfrm>
              <a:off x="2561" y="2377"/>
              <a:ext cx="232" cy="521"/>
            </a:xfrm>
            <a:custGeom>
              <a:avLst/>
              <a:gdLst>
                <a:gd name="T0" fmla="*/ 44 w 65"/>
                <a:gd name="T1" fmla="*/ 147 h 147"/>
                <a:gd name="T2" fmla="*/ 44 w 65"/>
                <a:gd name="T3" fmla="*/ 145 h 147"/>
                <a:gd name="T4" fmla="*/ 49 w 65"/>
                <a:gd name="T5" fmla="*/ 91 h 147"/>
                <a:gd name="T6" fmla="*/ 49 w 65"/>
                <a:gd name="T7" fmla="*/ 91 h 147"/>
                <a:gd name="T8" fmla="*/ 49 w 65"/>
                <a:gd name="T9" fmla="*/ 90 h 147"/>
                <a:gd name="T10" fmla="*/ 49 w 65"/>
                <a:gd name="T11" fmla="*/ 90 h 147"/>
                <a:gd name="T12" fmla="*/ 25 w 65"/>
                <a:gd name="T13" fmla="*/ 40 h 147"/>
                <a:gd name="T14" fmla="*/ 25 w 65"/>
                <a:gd name="T15" fmla="*/ 40 h 147"/>
                <a:gd name="T16" fmla="*/ 0 w 65"/>
                <a:gd name="T17" fmla="*/ 2 h 147"/>
                <a:gd name="T18" fmla="*/ 0 w 65"/>
                <a:gd name="T19" fmla="*/ 2 h 147"/>
                <a:gd name="T20" fmla="*/ 3 w 65"/>
                <a:gd name="T21" fmla="*/ 0 h 147"/>
                <a:gd name="T22" fmla="*/ 28 w 65"/>
                <a:gd name="T23" fmla="*/ 38 h 147"/>
                <a:gd name="T24" fmla="*/ 28 w 65"/>
                <a:gd name="T25" fmla="*/ 38 h 147"/>
                <a:gd name="T26" fmla="*/ 53 w 65"/>
                <a:gd name="T27" fmla="*/ 90 h 147"/>
                <a:gd name="T28" fmla="*/ 53 w 65"/>
                <a:gd name="T29" fmla="*/ 90 h 147"/>
                <a:gd name="T30" fmla="*/ 53 w 65"/>
                <a:gd name="T31" fmla="*/ 92 h 147"/>
                <a:gd name="T32" fmla="*/ 53 w 65"/>
                <a:gd name="T33" fmla="*/ 92 h 147"/>
                <a:gd name="T34" fmla="*/ 48 w 65"/>
                <a:gd name="T35" fmla="*/ 143 h 147"/>
                <a:gd name="T36" fmla="*/ 48 w 65"/>
                <a:gd name="T37" fmla="*/ 143 h 147"/>
                <a:gd name="T38" fmla="*/ 65 w 65"/>
                <a:gd name="T39" fmla="*/ 143 h 147"/>
                <a:gd name="T40" fmla="*/ 65 w 65"/>
                <a:gd name="T41" fmla="*/ 147 h 147"/>
                <a:gd name="T42" fmla="*/ 44 w 65"/>
                <a:gd name="T43"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147">
                  <a:moveTo>
                    <a:pt x="44" y="147"/>
                  </a:moveTo>
                  <a:cubicBezTo>
                    <a:pt x="44" y="145"/>
                    <a:pt x="44" y="145"/>
                    <a:pt x="44" y="145"/>
                  </a:cubicBezTo>
                  <a:cubicBezTo>
                    <a:pt x="44" y="145"/>
                    <a:pt x="47" y="107"/>
                    <a:pt x="49" y="91"/>
                  </a:cubicBezTo>
                  <a:cubicBezTo>
                    <a:pt x="49" y="91"/>
                    <a:pt x="49" y="91"/>
                    <a:pt x="49" y="91"/>
                  </a:cubicBezTo>
                  <a:cubicBezTo>
                    <a:pt x="49" y="91"/>
                    <a:pt x="49" y="91"/>
                    <a:pt x="49" y="90"/>
                  </a:cubicBezTo>
                  <a:cubicBezTo>
                    <a:pt x="49" y="90"/>
                    <a:pt x="49" y="90"/>
                    <a:pt x="49" y="90"/>
                  </a:cubicBezTo>
                  <a:cubicBezTo>
                    <a:pt x="50" y="83"/>
                    <a:pt x="37" y="60"/>
                    <a:pt x="25" y="40"/>
                  </a:cubicBezTo>
                  <a:cubicBezTo>
                    <a:pt x="25" y="40"/>
                    <a:pt x="25" y="40"/>
                    <a:pt x="25" y="40"/>
                  </a:cubicBezTo>
                  <a:cubicBezTo>
                    <a:pt x="12" y="20"/>
                    <a:pt x="0" y="2"/>
                    <a:pt x="0" y="2"/>
                  </a:cubicBezTo>
                  <a:cubicBezTo>
                    <a:pt x="0" y="2"/>
                    <a:pt x="0" y="2"/>
                    <a:pt x="0" y="2"/>
                  </a:cubicBezTo>
                  <a:cubicBezTo>
                    <a:pt x="3" y="0"/>
                    <a:pt x="3" y="0"/>
                    <a:pt x="3" y="0"/>
                  </a:cubicBezTo>
                  <a:cubicBezTo>
                    <a:pt x="3" y="0"/>
                    <a:pt x="16" y="18"/>
                    <a:pt x="28" y="38"/>
                  </a:cubicBezTo>
                  <a:cubicBezTo>
                    <a:pt x="28" y="38"/>
                    <a:pt x="28" y="38"/>
                    <a:pt x="28" y="38"/>
                  </a:cubicBezTo>
                  <a:cubicBezTo>
                    <a:pt x="41" y="58"/>
                    <a:pt x="53" y="80"/>
                    <a:pt x="53" y="90"/>
                  </a:cubicBezTo>
                  <a:cubicBezTo>
                    <a:pt x="53" y="90"/>
                    <a:pt x="53" y="90"/>
                    <a:pt x="53" y="90"/>
                  </a:cubicBezTo>
                  <a:cubicBezTo>
                    <a:pt x="53" y="91"/>
                    <a:pt x="53" y="91"/>
                    <a:pt x="53" y="92"/>
                  </a:cubicBezTo>
                  <a:cubicBezTo>
                    <a:pt x="53" y="92"/>
                    <a:pt x="53" y="92"/>
                    <a:pt x="53" y="92"/>
                  </a:cubicBezTo>
                  <a:cubicBezTo>
                    <a:pt x="51" y="105"/>
                    <a:pt x="49" y="135"/>
                    <a:pt x="48" y="143"/>
                  </a:cubicBezTo>
                  <a:cubicBezTo>
                    <a:pt x="48" y="143"/>
                    <a:pt x="48" y="143"/>
                    <a:pt x="48" y="143"/>
                  </a:cubicBezTo>
                  <a:cubicBezTo>
                    <a:pt x="65" y="143"/>
                    <a:pt x="65" y="143"/>
                    <a:pt x="65" y="143"/>
                  </a:cubicBezTo>
                  <a:cubicBezTo>
                    <a:pt x="65" y="147"/>
                    <a:pt x="65" y="147"/>
                    <a:pt x="65" y="147"/>
                  </a:cubicBezTo>
                  <a:cubicBezTo>
                    <a:pt x="44" y="147"/>
                    <a:pt x="44" y="147"/>
                    <a:pt x="44"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72"/>
            <p:cNvSpPr>
              <a:spLocks noEditPoints="1"/>
            </p:cNvSpPr>
            <p:nvPr/>
          </p:nvSpPr>
          <p:spPr bwMode="auto">
            <a:xfrm>
              <a:off x="2551" y="2366"/>
              <a:ext cx="249" cy="540"/>
            </a:xfrm>
            <a:custGeom>
              <a:avLst/>
              <a:gdLst>
                <a:gd name="T0" fmla="*/ 47 w 70"/>
                <a:gd name="T1" fmla="*/ 150 h 152"/>
                <a:gd name="T2" fmla="*/ 47 w 70"/>
                <a:gd name="T3" fmla="*/ 150 h 152"/>
                <a:gd name="T4" fmla="*/ 45 w 70"/>
                <a:gd name="T5" fmla="*/ 152 h 152"/>
                <a:gd name="T6" fmla="*/ 45 w 70"/>
                <a:gd name="T7" fmla="*/ 148 h 152"/>
                <a:gd name="T8" fmla="*/ 45 w 70"/>
                <a:gd name="T9" fmla="*/ 148 h 152"/>
                <a:gd name="T10" fmla="*/ 45 w 70"/>
                <a:gd name="T11" fmla="*/ 148 h 152"/>
                <a:gd name="T12" fmla="*/ 45 w 70"/>
                <a:gd name="T13" fmla="*/ 148 h 152"/>
                <a:gd name="T14" fmla="*/ 45 w 70"/>
                <a:gd name="T15" fmla="*/ 147 h 152"/>
                <a:gd name="T16" fmla="*/ 45 w 70"/>
                <a:gd name="T17" fmla="*/ 146 h 152"/>
                <a:gd name="T18" fmla="*/ 46 w 70"/>
                <a:gd name="T19" fmla="*/ 142 h 152"/>
                <a:gd name="T20" fmla="*/ 47 w 70"/>
                <a:gd name="T21" fmla="*/ 127 h 152"/>
                <a:gd name="T22" fmla="*/ 50 w 70"/>
                <a:gd name="T23" fmla="*/ 94 h 152"/>
                <a:gd name="T24" fmla="*/ 50 w 70"/>
                <a:gd name="T25" fmla="*/ 93 h 152"/>
                <a:gd name="T26" fmla="*/ 50 w 70"/>
                <a:gd name="T27" fmla="*/ 93 h 152"/>
                <a:gd name="T28" fmla="*/ 26 w 70"/>
                <a:gd name="T29" fmla="*/ 44 h 152"/>
                <a:gd name="T30" fmla="*/ 1 w 70"/>
                <a:gd name="T31" fmla="*/ 7 h 152"/>
                <a:gd name="T32" fmla="*/ 7 w 70"/>
                <a:gd name="T33" fmla="*/ 0 h 152"/>
                <a:gd name="T34" fmla="*/ 8 w 70"/>
                <a:gd name="T35" fmla="*/ 2 h 152"/>
                <a:gd name="T36" fmla="*/ 8 w 70"/>
                <a:gd name="T37" fmla="*/ 2 h 152"/>
                <a:gd name="T38" fmla="*/ 8 w 70"/>
                <a:gd name="T39" fmla="*/ 2 h 152"/>
                <a:gd name="T40" fmla="*/ 8 w 70"/>
                <a:gd name="T41" fmla="*/ 2 h 152"/>
                <a:gd name="T42" fmla="*/ 9 w 70"/>
                <a:gd name="T43" fmla="*/ 3 h 152"/>
                <a:gd name="T44" fmla="*/ 10 w 70"/>
                <a:gd name="T45" fmla="*/ 5 h 152"/>
                <a:gd name="T46" fmla="*/ 16 w 70"/>
                <a:gd name="T47" fmla="*/ 13 h 152"/>
                <a:gd name="T48" fmla="*/ 33 w 70"/>
                <a:gd name="T49" fmla="*/ 40 h 152"/>
                <a:gd name="T50" fmla="*/ 58 w 70"/>
                <a:gd name="T51" fmla="*/ 93 h 152"/>
                <a:gd name="T52" fmla="*/ 58 w 70"/>
                <a:gd name="T53" fmla="*/ 94 h 152"/>
                <a:gd name="T54" fmla="*/ 58 w 70"/>
                <a:gd name="T55" fmla="*/ 95 h 152"/>
                <a:gd name="T56" fmla="*/ 53 w 70"/>
                <a:gd name="T57" fmla="*/ 144 h 152"/>
                <a:gd name="T58" fmla="*/ 70 w 70"/>
                <a:gd name="T59" fmla="*/ 144 h 152"/>
                <a:gd name="T60" fmla="*/ 47 w 70"/>
                <a:gd name="T61" fmla="*/ 152 h 152"/>
                <a:gd name="T62" fmla="*/ 52 w 70"/>
                <a:gd name="T63" fmla="*/ 109 h 152"/>
                <a:gd name="T64" fmla="*/ 52 w 70"/>
                <a:gd name="T65" fmla="*/ 109 h 152"/>
                <a:gd name="T66" fmla="*/ 53 w 70"/>
                <a:gd name="T67" fmla="*/ 108 h 152"/>
                <a:gd name="T68" fmla="*/ 52 w 70"/>
                <a:gd name="T69" fmla="*/ 108 h 152"/>
                <a:gd name="T70" fmla="*/ 53 w 70"/>
                <a:gd name="T71" fmla="*/ 108 h 152"/>
                <a:gd name="T72" fmla="*/ 53 w 70"/>
                <a:gd name="T73" fmla="*/ 108 h 152"/>
                <a:gd name="T74" fmla="*/ 53 w 70"/>
                <a:gd name="T75" fmla="*/ 107 h 152"/>
                <a:gd name="T76" fmla="*/ 53 w 70"/>
                <a:gd name="T77" fmla="*/ 107 h 152"/>
                <a:gd name="T78" fmla="*/ 54 w 70"/>
                <a:gd name="T79" fmla="*/ 95 h 152"/>
                <a:gd name="T80" fmla="*/ 54 w 70"/>
                <a:gd name="T81" fmla="*/ 95 h 152"/>
                <a:gd name="T82" fmla="*/ 53 w 70"/>
                <a:gd name="T83" fmla="*/ 107 h 152"/>
                <a:gd name="T84" fmla="*/ 54 w 70"/>
                <a:gd name="T85" fmla="*/ 93 h 152"/>
                <a:gd name="T86" fmla="*/ 54 w 70"/>
                <a:gd name="T87" fmla="*/ 93 h 152"/>
                <a:gd name="T88" fmla="*/ 54 w 70"/>
                <a:gd name="T89" fmla="*/ 93 h 152"/>
                <a:gd name="T90" fmla="*/ 54 w 70"/>
                <a:gd name="T91" fmla="*/ 90 h 152"/>
                <a:gd name="T92" fmla="*/ 54 w 70"/>
                <a:gd name="T93" fmla="*/ 90 h 152"/>
                <a:gd name="T94" fmla="*/ 43 w 70"/>
                <a:gd name="T95" fmla="*/ 65 h 152"/>
                <a:gd name="T96" fmla="*/ 54 w 70"/>
                <a:gd name="T97" fmla="*/ 90 h 152"/>
                <a:gd name="T98" fmla="*/ 43 w 70"/>
                <a:gd name="T99" fmla="*/ 65 h 152"/>
                <a:gd name="T100" fmla="*/ 43 w 70"/>
                <a:gd name="T101" fmla="*/ 65 h 152"/>
                <a:gd name="T102" fmla="*/ 43 w 70"/>
                <a:gd name="T103" fmla="*/ 65 h 152"/>
                <a:gd name="T104" fmla="*/ 43 w 70"/>
                <a:gd name="T105" fmla="*/ 65 h 152"/>
                <a:gd name="T106" fmla="*/ 43 w 70"/>
                <a:gd name="T107" fmla="*/ 64 h 152"/>
                <a:gd name="T108" fmla="*/ 43 w 70"/>
                <a:gd name="T109" fmla="*/ 64 h 152"/>
                <a:gd name="T110" fmla="*/ 35 w 70"/>
                <a:gd name="T111" fmla="*/ 51 h 152"/>
                <a:gd name="T112" fmla="*/ 35 w 70"/>
                <a:gd name="T113" fmla="*/ 51 h 152"/>
                <a:gd name="T114" fmla="*/ 35 w 70"/>
                <a:gd name="T115" fmla="*/ 51 h 152"/>
                <a:gd name="T116" fmla="*/ 30 w 70"/>
                <a:gd name="T117" fmla="*/ 42 h 152"/>
                <a:gd name="T118" fmla="*/ 24 w 70"/>
                <a:gd name="T119" fmla="*/ 34 h 152"/>
                <a:gd name="T120" fmla="*/ 29 w 70"/>
                <a:gd name="T121" fmla="*/ 4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0" h="152">
                  <a:moveTo>
                    <a:pt x="47" y="152"/>
                  </a:moveTo>
                  <a:cubicBezTo>
                    <a:pt x="47" y="150"/>
                    <a:pt x="47" y="150"/>
                    <a:pt x="47" y="150"/>
                  </a:cubicBezTo>
                  <a:cubicBezTo>
                    <a:pt x="49" y="150"/>
                    <a:pt x="49" y="150"/>
                    <a:pt x="49" y="150"/>
                  </a:cubicBezTo>
                  <a:cubicBezTo>
                    <a:pt x="47" y="150"/>
                    <a:pt x="47" y="150"/>
                    <a:pt x="47" y="150"/>
                  </a:cubicBezTo>
                  <a:cubicBezTo>
                    <a:pt x="47" y="152"/>
                    <a:pt x="47" y="152"/>
                    <a:pt x="47" y="152"/>
                  </a:cubicBezTo>
                  <a:cubicBezTo>
                    <a:pt x="45" y="152"/>
                    <a:pt x="45" y="152"/>
                    <a:pt x="45" y="152"/>
                  </a:cubicBezTo>
                  <a:cubicBezTo>
                    <a:pt x="45" y="150"/>
                    <a:pt x="45" y="150"/>
                    <a:pt x="45" y="150"/>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8"/>
                  </a:cubicBezTo>
                  <a:cubicBezTo>
                    <a:pt x="45" y="148"/>
                    <a:pt x="45" y="148"/>
                    <a:pt x="45" y="147"/>
                  </a:cubicBezTo>
                  <a:cubicBezTo>
                    <a:pt x="45" y="147"/>
                    <a:pt x="45" y="147"/>
                    <a:pt x="45" y="147"/>
                  </a:cubicBezTo>
                  <a:cubicBezTo>
                    <a:pt x="45" y="147"/>
                    <a:pt x="45" y="147"/>
                    <a:pt x="45" y="146"/>
                  </a:cubicBezTo>
                  <a:cubicBezTo>
                    <a:pt x="45" y="146"/>
                    <a:pt x="45" y="146"/>
                    <a:pt x="45" y="146"/>
                  </a:cubicBezTo>
                  <a:cubicBezTo>
                    <a:pt x="45" y="145"/>
                    <a:pt x="45" y="144"/>
                    <a:pt x="46" y="142"/>
                  </a:cubicBezTo>
                  <a:cubicBezTo>
                    <a:pt x="46" y="142"/>
                    <a:pt x="46" y="142"/>
                    <a:pt x="46" y="142"/>
                  </a:cubicBezTo>
                  <a:cubicBezTo>
                    <a:pt x="46" y="138"/>
                    <a:pt x="46" y="133"/>
                    <a:pt x="47" y="127"/>
                  </a:cubicBezTo>
                  <a:cubicBezTo>
                    <a:pt x="47" y="127"/>
                    <a:pt x="47" y="127"/>
                    <a:pt x="47" y="127"/>
                  </a:cubicBezTo>
                  <a:cubicBezTo>
                    <a:pt x="48" y="115"/>
                    <a:pt x="49" y="102"/>
                    <a:pt x="50" y="94"/>
                  </a:cubicBezTo>
                  <a:cubicBezTo>
                    <a:pt x="50" y="94"/>
                    <a:pt x="50" y="94"/>
                    <a:pt x="50" y="94"/>
                  </a:cubicBezTo>
                  <a:cubicBezTo>
                    <a:pt x="50" y="94"/>
                    <a:pt x="50" y="94"/>
                    <a:pt x="50" y="93"/>
                  </a:cubicBezTo>
                  <a:cubicBezTo>
                    <a:pt x="50" y="93"/>
                    <a:pt x="50" y="93"/>
                    <a:pt x="50" y="93"/>
                  </a:cubicBezTo>
                  <a:cubicBezTo>
                    <a:pt x="50" y="93"/>
                    <a:pt x="50" y="93"/>
                    <a:pt x="50" y="93"/>
                  </a:cubicBezTo>
                  <a:cubicBezTo>
                    <a:pt x="50" y="93"/>
                    <a:pt x="50" y="93"/>
                    <a:pt x="50" y="93"/>
                  </a:cubicBezTo>
                  <a:cubicBezTo>
                    <a:pt x="51" y="87"/>
                    <a:pt x="38" y="64"/>
                    <a:pt x="26" y="44"/>
                  </a:cubicBezTo>
                  <a:cubicBezTo>
                    <a:pt x="26" y="44"/>
                    <a:pt x="26" y="44"/>
                    <a:pt x="26" y="44"/>
                  </a:cubicBezTo>
                  <a:cubicBezTo>
                    <a:pt x="14" y="24"/>
                    <a:pt x="1" y="7"/>
                    <a:pt x="1" y="7"/>
                  </a:cubicBezTo>
                  <a:cubicBezTo>
                    <a:pt x="1" y="7"/>
                    <a:pt x="1" y="7"/>
                    <a:pt x="1" y="7"/>
                  </a:cubicBezTo>
                  <a:cubicBezTo>
                    <a:pt x="0" y="5"/>
                    <a:pt x="0" y="5"/>
                    <a:pt x="0" y="5"/>
                  </a:cubicBezTo>
                  <a:cubicBezTo>
                    <a:pt x="7" y="0"/>
                    <a:pt x="7" y="0"/>
                    <a:pt x="7" y="0"/>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8" y="2"/>
                  </a:cubicBezTo>
                  <a:cubicBezTo>
                    <a:pt x="8" y="2"/>
                    <a:pt x="8" y="2"/>
                    <a:pt x="9" y="3"/>
                  </a:cubicBezTo>
                  <a:cubicBezTo>
                    <a:pt x="9" y="3"/>
                    <a:pt x="9" y="3"/>
                    <a:pt x="9" y="3"/>
                  </a:cubicBezTo>
                  <a:cubicBezTo>
                    <a:pt x="9" y="3"/>
                    <a:pt x="9" y="4"/>
                    <a:pt x="10" y="5"/>
                  </a:cubicBezTo>
                  <a:cubicBezTo>
                    <a:pt x="10" y="5"/>
                    <a:pt x="10" y="5"/>
                    <a:pt x="10" y="5"/>
                  </a:cubicBezTo>
                  <a:cubicBezTo>
                    <a:pt x="11" y="7"/>
                    <a:pt x="13" y="10"/>
                    <a:pt x="16" y="13"/>
                  </a:cubicBezTo>
                  <a:cubicBezTo>
                    <a:pt x="16" y="13"/>
                    <a:pt x="16" y="13"/>
                    <a:pt x="16" y="13"/>
                  </a:cubicBezTo>
                  <a:cubicBezTo>
                    <a:pt x="20" y="20"/>
                    <a:pt x="27" y="30"/>
                    <a:pt x="33" y="40"/>
                  </a:cubicBezTo>
                  <a:cubicBezTo>
                    <a:pt x="33" y="40"/>
                    <a:pt x="33" y="40"/>
                    <a:pt x="33" y="40"/>
                  </a:cubicBezTo>
                  <a:cubicBezTo>
                    <a:pt x="45" y="60"/>
                    <a:pt x="58" y="82"/>
                    <a:pt x="58" y="93"/>
                  </a:cubicBezTo>
                  <a:cubicBezTo>
                    <a:pt x="58" y="93"/>
                    <a:pt x="58" y="93"/>
                    <a:pt x="58" y="93"/>
                  </a:cubicBezTo>
                  <a:cubicBezTo>
                    <a:pt x="58" y="93"/>
                    <a:pt x="58" y="94"/>
                    <a:pt x="58" y="94"/>
                  </a:cubicBezTo>
                  <a:cubicBezTo>
                    <a:pt x="58" y="94"/>
                    <a:pt x="58" y="94"/>
                    <a:pt x="58" y="94"/>
                  </a:cubicBezTo>
                  <a:cubicBezTo>
                    <a:pt x="58" y="94"/>
                    <a:pt x="58" y="95"/>
                    <a:pt x="58" y="95"/>
                  </a:cubicBezTo>
                  <a:cubicBezTo>
                    <a:pt x="58" y="95"/>
                    <a:pt x="58" y="95"/>
                    <a:pt x="58" y="95"/>
                  </a:cubicBezTo>
                  <a:cubicBezTo>
                    <a:pt x="56" y="107"/>
                    <a:pt x="54" y="134"/>
                    <a:pt x="53" y="144"/>
                  </a:cubicBezTo>
                  <a:cubicBezTo>
                    <a:pt x="53" y="144"/>
                    <a:pt x="53" y="144"/>
                    <a:pt x="53" y="144"/>
                  </a:cubicBezTo>
                  <a:cubicBezTo>
                    <a:pt x="70" y="144"/>
                    <a:pt x="70" y="144"/>
                    <a:pt x="70" y="144"/>
                  </a:cubicBezTo>
                  <a:cubicBezTo>
                    <a:pt x="70" y="152"/>
                    <a:pt x="70" y="152"/>
                    <a:pt x="70" y="152"/>
                  </a:cubicBezTo>
                  <a:cubicBezTo>
                    <a:pt x="47" y="152"/>
                    <a:pt x="47" y="152"/>
                    <a:pt x="47" y="152"/>
                  </a:cubicBezTo>
                  <a:close/>
                  <a:moveTo>
                    <a:pt x="52" y="109"/>
                  </a:moveTo>
                  <a:cubicBezTo>
                    <a:pt x="52" y="109"/>
                    <a:pt x="52" y="109"/>
                    <a:pt x="52" y="109"/>
                  </a:cubicBezTo>
                  <a:cubicBezTo>
                    <a:pt x="52" y="109"/>
                    <a:pt x="52" y="109"/>
                    <a:pt x="52" y="109"/>
                  </a:cubicBezTo>
                  <a:cubicBezTo>
                    <a:pt x="52" y="109"/>
                    <a:pt x="52" y="109"/>
                    <a:pt x="52" y="109"/>
                  </a:cubicBezTo>
                  <a:close/>
                  <a:moveTo>
                    <a:pt x="52" y="108"/>
                  </a:moveTo>
                  <a:cubicBezTo>
                    <a:pt x="52" y="108"/>
                    <a:pt x="52" y="108"/>
                    <a:pt x="53" y="108"/>
                  </a:cubicBezTo>
                  <a:cubicBezTo>
                    <a:pt x="53" y="108"/>
                    <a:pt x="53" y="108"/>
                    <a:pt x="53" y="108"/>
                  </a:cubicBezTo>
                  <a:cubicBezTo>
                    <a:pt x="52" y="108"/>
                    <a:pt x="52" y="108"/>
                    <a:pt x="52" y="108"/>
                  </a:cubicBezTo>
                  <a:close/>
                  <a:moveTo>
                    <a:pt x="53" y="108"/>
                  </a:moveTo>
                  <a:cubicBezTo>
                    <a:pt x="53" y="108"/>
                    <a:pt x="53" y="108"/>
                    <a:pt x="53" y="108"/>
                  </a:cubicBezTo>
                  <a:cubicBezTo>
                    <a:pt x="53" y="108"/>
                    <a:pt x="53" y="108"/>
                    <a:pt x="53" y="108"/>
                  </a:cubicBezTo>
                  <a:cubicBezTo>
                    <a:pt x="53" y="108"/>
                    <a:pt x="53" y="108"/>
                    <a:pt x="53" y="108"/>
                  </a:cubicBezTo>
                  <a:close/>
                  <a:moveTo>
                    <a:pt x="53" y="107"/>
                  </a:moveTo>
                  <a:cubicBezTo>
                    <a:pt x="53" y="107"/>
                    <a:pt x="53" y="107"/>
                    <a:pt x="53" y="107"/>
                  </a:cubicBezTo>
                  <a:cubicBezTo>
                    <a:pt x="53" y="107"/>
                    <a:pt x="53" y="107"/>
                    <a:pt x="53" y="107"/>
                  </a:cubicBezTo>
                  <a:cubicBezTo>
                    <a:pt x="53" y="107"/>
                    <a:pt x="53" y="107"/>
                    <a:pt x="53" y="107"/>
                  </a:cubicBezTo>
                  <a:close/>
                  <a:moveTo>
                    <a:pt x="53" y="107"/>
                  </a:moveTo>
                  <a:cubicBezTo>
                    <a:pt x="53" y="102"/>
                    <a:pt x="54" y="98"/>
                    <a:pt x="54" y="95"/>
                  </a:cubicBezTo>
                  <a:cubicBezTo>
                    <a:pt x="54" y="95"/>
                    <a:pt x="54" y="95"/>
                    <a:pt x="54" y="95"/>
                  </a:cubicBezTo>
                  <a:cubicBezTo>
                    <a:pt x="54" y="95"/>
                    <a:pt x="54" y="95"/>
                    <a:pt x="54" y="95"/>
                  </a:cubicBezTo>
                  <a:cubicBezTo>
                    <a:pt x="54" y="95"/>
                    <a:pt x="54" y="95"/>
                    <a:pt x="54" y="95"/>
                  </a:cubicBezTo>
                  <a:cubicBezTo>
                    <a:pt x="54" y="98"/>
                    <a:pt x="53" y="102"/>
                    <a:pt x="53" y="107"/>
                  </a:cubicBezTo>
                  <a:close/>
                  <a:moveTo>
                    <a:pt x="54" y="93"/>
                  </a:moveTo>
                  <a:cubicBezTo>
                    <a:pt x="54" y="93"/>
                    <a:pt x="54" y="93"/>
                    <a:pt x="54" y="93"/>
                  </a:cubicBezTo>
                  <a:cubicBezTo>
                    <a:pt x="54" y="93"/>
                    <a:pt x="54" y="93"/>
                    <a:pt x="54" y="93"/>
                  </a:cubicBezTo>
                  <a:cubicBezTo>
                    <a:pt x="54" y="93"/>
                    <a:pt x="54" y="93"/>
                    <a:pt x="54" y="93"/>
                  </a:cubicBezTo>
                  <a:cubicBezTo>
                    <a:pt x="54" y="93"/>
                    <a:pt x="54" y="93"/>
                    <a:pt x="54" y="93"/>
                  </a:cubicBezTo>
                  <a:cubicBezTo>
                    <a:pt x="54" y="93"/>
                    <a:pt x="54" y="93"/>
                    <a:pt x="54" y="93"/>
                  </a:cubicBezTo>
                  <a:close/>
                  <a:moveTo>
                    <a:pt x="54" y="90"/>
                  </a:moveTo>
                  <a:cubicBezTo>
                    <a:pt x="54" y="90"/>
                    <a:pt x="54" y="90"/>
                    <a:pt x="54" y="90"/>
                  </a:cubicBezTo>
                  <a:cubicBezTo>
                    <a:pt x="54" y="90"/>
                    <a:pt x="54" y="90"/>
                    <a:pt x="54" y="90"/>
                  </a:cubicBezTo>
                  <a:cubicBezTo>
                    <a:pt x="54" y="90"/>
                    <a:pt x="54" y="90"/>
                    <a:pt x="54" y="90"/>
                  </a:cubicBezTo>
                  <a:close/>
                  <a:moveTo>
                    <a:pt x="54" y="90"/>
                  </a:moveTo>
                  <a:cubicBezTo>
                    <a:pt x="53" y="84"/>
                    <a:pt x="48" y="75"/>
                    <a:pt x="43" y="65"/>
                  </a:cubicBezTo>
                  <a:cubicBezTo>
                    <a:pt x="43" y="65"/>
                    <a:pt x="43" y="65"/>
                    <a:pt x="43" y="65"/>
                  </a:cubicBezTo>
                  <a:cubicBezTo>
                    <a:pt x="48" y="75"/>
                    <a:pt x="53" y="84"/>
                    <a:pt x="54" y="90"/>
                  </a:cubicBezTo>
                  <a:close/>
                  <a:moveTo>
                    <a:pt x="43" y="65"/>
                  </a:moveTo>
                  <a:cubicBezTo>
                    <a:pt x="43" y="65"/>
                    <a:pt x="43" y="65"/>
                    <a:pt x="43" y="65"/>
                  </a:cubicBezTo>
                  <a:cubicBezTo>
                    <a:pt x="43" y="65"/>
                    <a:pt x="43" y="65"/>
                    <a:pt x="43" y="65"/>
                  </a:cubicBezTo>
                  <a:cubicBezTo>
                    <a:pt x="43" y="65"/>
                    <a:pt x="43" y="65"/>
                    <a:pt x="43" y="65"/>
                  </a:cubicBezTo>
                  <a:close/>
                  <a:moveTo>
                    <a:pt x="43" y="65"/>
                  </a:moveTo>
                  <a:cubicBezTo>
                    <a:pt x="43" y="65"/>
                    <a:pt x="43" y="65"/>
                    <a:pt x="43" y="65"/>
                  </a:cubicBezTo>
                  <a:cubicBezTo>
                    <a:pt x="43" y="65"/>
                    <a:pt x="43" y="65"/>
                    <a:pt x="43" y="65"/>
                  </a:cubicBezTo>
                  <a:cubicBezTo>
                    <a:pt x="43" y="65"/>
                    <a:pt x="43" y="65"/>
                    <a:pt x="43" y="65"/>
                  </a:cubicBezTo>
                  <a:close/>
                  <a:moveTo>
                    <a:pt x="43" y="64"/>
                  </a:moveTo>
                  <a:cubicBezTo>
                    <a:pt x="43" y="64"/>
                    <a:pt x="43" y="64"/>
                    <a:pt x="43" y="64"/>
                  </a:cubicBezTo>
                  <a:cubicBezTo>
                    <a:pt x="43" y="64"/>
                    <a:pt x="43" y="64"/>
                    <a:pt x="43" y="64"/>
                  </a:cubicBezTo>
                  <a:cubicBezTo>
                    <a:pt x="43" y="64"/>
                    <a:pt x="43" y="64"/>
                    <a:pt x="43" y="64"/>
                  </a:cubicBezTo>
                  <a:close/>
                  <a:moveTo>
                    <a:pt x="35" y="51"/>
                  </a:moveTo>
                  <a:cubicBezTo>
                    <a:pt x="35" y="51"/>
                    <a:pt x="35" y="51"/>
                    <a:pt x="35" y="51"/>
                  </a:cubicBezTo>
                  <a:cubicBezTo>
                    <a:pt x="35" y="51"/>
                    <a:pt x="35" y="51"/>
                    <a:pt x="35" y="51"/>
                  </a:cubicBezTo>
                  <a:cubicBezTo>
                    <a:pt x="35" y="51"/>
                    <a:pt x="35" y="51"/>
                    <a:pt x="35" y="51"/>
                  </a:cubicBezTo>
                  <a:close/>
                  <a:moveTo>
                    <a:pt x="29" y="42"/>
                  </a:moveTo>
                  <a:cubicBezTo>
                    <a:pt x="31" y="45"/>
                    <a:pt x="33" y="48"/>
                    <a:pt x="35" y="51"/>
                  </a:cubicBezTo>
                  <a:cubicBezTo>
                    <a:pt x="35" y="51"/>
                    <a:pt x="35" y="51"/>
                    <a:pt x="35" y="51"/>
                  </a:cubicBezTo>
                  <a:cubicBezTo>
                    <a:pt x="33" y="48"/>
                    <a:pt x="31" y="45"/>
                    <a:pt x="30" y="42"/>
                  </a:cubicBezTo>
                  <a:cubicBezTo>
                    <a:pt x="30" y="42"/>
                    <a:pt x="30" y="42"/>
                    <a:pt x="30" y="42"/>
                  </a:cubicBezTo>
                  <a:cubicBezTo>
                    <a:pt x="28" y="39"/>
                    <a:pt x="26" y="37"/>
                    <a:pt x="24" y="34"/>
                  </a:cubicBezTo>
                  <a:cubicBezTo>
                    <a:pt x="24" y="34"/>
                    <a:pt x="24" y="34"/>
                    <a:pt x="24" y="34"/>
                  </a:cubicBezTo>
                  <a:cubicBezTo>
                    <a:pt x="26" y="37"/>
                    <a:pt x="28" y="39"/>
                    <a:pt x="29"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afterEffect">
                                  <p:stCondLst>
                                    <p:cond delay="0"/>
                                  </p:stCondLst>
                                  <p:iterate type="lt">
                                    <p:tmPct val="21429"/>
                                  </p:iterate>
                                  <p:childTnLst>
                                    <p:set>
                                      <p:cBhvr>
                                        <p:cTn id="6" dur="1" fill="hold">
                                          <p:stCondLst>
                                            <p:cond delay="0"/>
                                          </p:stCondLst>
                                        </p:cTn>
                                        <p:tgtEl>
                                          <p:spTgt spid="27"/>
                                        </p:tgtEl>
                                        <p:attrNameLst>
                                          <p:attrName>style.visibility</p:attrName>
                                        </p:attrNameLst>
                                      </p:cBhvr>
                                      <p:to>
                                        <p:strVal val="visible"/>
                                      </p:to>
                                    </p:set>
                                    <p:set>
                                      <p:cBhvr>
                                        <p:cTn id="7" dur="227" fill="hold">
                                          <p:stCondLst>
                                            <p:cond delay="0"/>
                                          </p:stCondLst>
                                        </p:cTn>
                                        <p:tgtEl>
                                          <p:spTgt spid="27"/>
                                        </p:tgtEl>
                                        <p:attrNameLst>
                                          <p:attrName>style.rotation</p:attrName>
                                        </p:attrNameLst>
                                      </p:cBhvr>
                                      <p:to>
                                        <p:strVal val="-45.0"/>
                                      </p:to>
                                    </p:set>
                                    <p:anim calcmode="lin" valueType="num">
                                      <p:cBhvr>
                                        <p:cTn id="8" dur="227" fill="hold">
                                          <p:stCondLst>
                                            <p:cond delay="227"/>
                                          </p:stCondLst>
                                        </p:cTn>
                                        <p:tgtEl>
                                          <p:spTgt spid="27"/>
                                        </p:tgtEl>
                                        <p:attrNameLst>
                                          <p:attrName>style.rotation</p:attrName>
                                        </p:attrNameLst>
                                      </p:cBhvr>
                                      <p:tavLst>
                                        <p:tav tm="0">
                                          <p:val>
                                            <p:fltVal val="-45"/>
                                          </p:val>
                                        </p:tav>
                                        <p:tav tm="69900">
                                          <p:val>
                                            <p:fltVal val="45"/>
                                          </p:val>
                                        </p:tav>
                                        <p:tav tm="100000">
                                          <p:val>
                                            <p:fltVal val="0"/>
                                          </p:val>
                                        </p:tav>
                                      </p:tavLst>
                                    </p:anim>
                                    <p:anim calcmode="lin" valueType="num">
                                      <p:cBhvr>
                                        <p:cTn id="9" dur="227" fill="hold">
                                          <p:stCondLst>
                                            <p:cond delay="0"/>
                                          </p:stCondLst>
                                        </p:cTn>
                                        <p:tgtEl>
                                          <p:spTgt spid="27"/>
                                        </p:tgtEl>
                                        <p:attrNameLst>
                                          <p:attrName>ppt_y</p:attrName>
                                        </p:attrNameLst>
                                      </p:cBhvr>
                                      <p:tavLst>
                                        <p:tav tm="0">
                                          <p:val>
                                            <p:strVal val="#ppt_y-1"/>
                                          </p:val>
                                        </p:tav>
                                        <p:tav tm="100000">
                                          <p:val>
                                            <p:strVal val="#ppt_y-(0.354*#ppt_w-0.172*#ppt_h)"/>
                                          </p:val>
                                        </p:tav>
                                      </p:tavLst>
                                    </p:anim>
                                    <p:anim calcmode="lin" valueType="num">
                                      <p:cBhvr>
                                        <p:cTn id="10" dur="78" decel="50000" autoRev="1" fill="hold">
                                          <p:stCondLst>
                                            <p:cond delay="227"/>
                                          </p:stCondLst>
                                        </p:cTn>
                                        <p:tgtEl>
                                          <p:spTgt spid="27"/>
                                        </p:tgtEl>
                                        <p:attrNameLst>
                                          <p:attrName>ppt_y</p:attrName>
                                        </p:attrNameLst>
                                      </p:cBhvr>
                                      <p:tavLst>
                                        <p:tav tm="0">
                                          <p:val>
                                            <p:strVal val="#ppt_y-(0.354*#ppt_w-0.172*#ppt_h)"/>
                                          </p:val>
                                        </p:tav>
                                        <p:tav tm="100000">
                                          <p:val>
                                            <p:strVal val="#ppt_y-(0.354*#ppt_w-0.172*#ppt_h)-#ppt_h/2"/>
                                          </p:val>
                                        </p:tav>
                                      </p:tavLst>
                                    </p:anim>
                                    <p:anim calcmode="lin" valueType="num">
                                      <p:cBhvr>
                                        <p:cTn id="11" dur="68" fill="hold">
                                          <p:stCondLst>
                                            <p:cond delay="432"/>
                                          </p:stCondLst>
                                        </p:cTn>
                                        <p:tgtEl>
                                          <p:spTgt spid="27"/>
                                        </p:tgtEl>
                                        <p:attrNameLst>
                                          <p:attrName>ppt_y</p:attrName>
                                        </p:attrNameLst>
                                      </p:cBhvr>
                                      <p:tavLst>
                                        <p:tav tm="0">
                                          <p:val>
                                            <p:strVal val="#ppt_y-(0.354*#ppt_w-0.172*#ppt_h)"/>
                                          </p:val>
                                        </p:tav>
                                        <p:tav tm="100000">
                                          <p:val>
                                            <p:strVal val="#ppt_y"/>
                                          </p:val>
                                        </p:tav>
                                      </p:tavLst>
                                    </p:anim>
                                  </p:childTnLst>
                                </p:cTn>
                              </p:par>
                              <p:par>
                                <p:cTn id="12" presetID="37" presetClass="entr" presetSubtype="0" fill="hold" nodeType="withEffect">
                                  <p:stCondLst>
                                    <p:cond delay="250"/>
                                  </p:stCondLst>
                                  <p:childTnLst>
                                    <p:set>
                                      <p:cBhvr>
                                        <p:cTn id="13" dur="1" fill="hold">
                                          <p:stCondLst>
                                            <p:cond delay="0"/>
                                          </p:stCondLst>
                                        </p:cTn>
                                        <p:tgtEl>
                                          <p:spTgt spid="107"/>
                                        </p:tgtEl>
                                        <p:attrNameLst>
                                          <p:attrName>style.visibility</p:attrName>
                                        </p:attrNameLst>
                                      </p:cBhvr>
                                      <p:to>
                                        <p:strVal val="visible"/>
                                      </p:to>
                                    </p:set>
                                    <p:animEffect transition="in" filter="fade">
                                      <p:cBhvr>
                                        <p:cTn id="14" dur="1000"/>
                                        <p:tgtEl>
                                          <p:spTgt spid="107"/>
                                        </p:tgtEl>
                                      </p:cBhvr>
                                    </p:animEffect>
                                    <p:anim calcmode="lin" valueType="num">
                                      <p:cBhvr>
                                        <p:cTn id="15" dur="1000" fill="hold"/>
                                        <p:tgtEl>
                                          <p:spTgt spid="107"/>
                                        </p:tgtEl>
                                        <p:attrNameLst>
                                          <p:attrName>ppt_x</p:attrName>
                                        </p:attrNameLst>
                                      </p:cBhvr>
                                      <p:tavLst>
                                        <p:tav tm="0">
                                          <p:val>
                                            <p:strVal val="#ppt_x"/>
                                          </p:val>
                                        </p:tav>
                                        <p:tav tm="100000">
                                          <p:val>
                                            <p:strVal val="#ppt_x"/>
                                          </p:val>
                                        </p:tav>
                                      </p:tavLst>
                                    </p:anim>
                                    <p:anim calcmode="lin" valueType="num">
                                      <p:cBhvr>
                                        <p:cTn id="16" dur="900" decel="100000" fill="hold"/>
                                        <p:tgtEl>
                                          <p:spTgt spid="107"/>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10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180" y="276225"/>
            <a:ext cx="2961640" cy="829945"/>
            <a:chOff x="327528" y="3499987"/>
            <a:chExt cx="2961497" cy="1768795"/>
          </a:xfrm>
        </p:grpSpPr>
        <p:sp>
          <p:nvSpPr>
            <p:cNvPr id="15" name="文本框 14"/>
            <p:cNvSpPr txBox="1">
              <a:spLocks noChangeArrowheads="1"/>
            </p:cNvSpPr>
            <p:nvPr/>
          </p:nvSpPr>
          <p:spPr bwMode="auto">
            <a:xfrm>
              <a:off x="327528" y="3499987"/>
              <a:ext cx="2961497" cy="176879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endParaRPr>
            </a:p>
            <a:p>
              <a:pPr algn="ctr"/>
              <a:endParaRPr lang="zh-CN" altLang="en-US" sz="2400" b="1" dirty="0">
                <a:latin typeface="微软雅黑" panose="020B0503020204020204" charset="-122"/>
                <a:ea typeface="微软雅黑" panose="020B0503020204020204" charset="-122"/>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latin typeface="+mn-ea"/>
              </a:endParaRPr>
            </a:p>
          </p:txBody>
        </p:sp>
      </p:grpSp>
      <p:sp>
        <p:nvSpPr>
          <p:cNvPr id="38"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39" name="图片 38"/>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5" name="文本框 4"/>
          <p:cNvSpPr txBox="1"/>
          <p:nvPr/>
        </p:nvSpPr>
        <p:spPr>
          <a:xfrm>
            <a:off x="1052830" y="1106170"/>
            <a:ext cx="6856095" cy="645160"/>
          </a:xfrm>
          <a:prstGeom prst="rect">
            <a:avLst/>
          </a:prstGeom>
          <a:noFill/>
        </p:spPr>
        <p:txBody>
          <a:bodyPr wrap="square" rtlCol="0" anchor="t">
            <a:spAutoFit/>
          </a:bodyPr>
          <a:p>
            <a:r>
              <a:rPr lang="zh-CN" altLang="en-US"/>
              <a:t>而通常情况下，lambda函数的语法定义如下:</a:t>
            </a:r>
            <a:endParaRPr lang="zh-CN" altLang="en-US"/>
          </a:p>
          <a:p>
            <a:r>
              <a:rPr lang="zh-CN" altLang="en-US"/>
              <a:t>[capture] (parameters) mutable -&gt;return-type </a:t>
            </a:r>
            <a:r>
              <a:rPr lang="en-US" altLang="zh-CN"/>
              <a:t>{</a:t>
            </a:r>
            <a:r>
              <a:rPr lang="zh-CN" altLang="en-US"/>
              <a:t>statementy</a:t>
            </a:r>
            <a:r>
              <a:rPr lang="en-US" altLang="zh-CN"/>
              <a:t>}</a:t>
            </a:r>
            <a:endParaRPr lang="en-US" altLang="zh-CN"/>
          </a:p>
        </p:txBody>
      </p:sp>
      <p:sp>
        <p:nvSpPr>
          <p:cNvPr id="6" name="文本框 5"/>
          <p:cNvSpPr txBox="1"/>
          <p:nvPr/>
        </p:nvSpPr>
        <p:spPr>
          <a:xfrm>
            <a:off x="988060" y="1814830"/>
            <a:ext cx="7376795" cy="1198880"/>
          </a:xfrm>
          <a:prstGeom prst="rect">
            <a:avLst/>
          </a:prstGeom>
          <a:noFill/>
        </p:spPr>
        <p:txBody>
          <a:bodyPr wrap="square" rtlCol="0" anchor="t">
            <a:spAutoFit/>
          </a:bodyPr>
          <a:p>
            <a:pPr marL="285750" indent="-285750">
              <a:buFont typeface="Wingdings" panose="05000000000000000000" charset="0"/>
              <a:buChar char="Ø"/>
            </a:pPr>
            <a:r>
              <a:rPr lang="zh-CN" altLang="en-US"/>
              <a:t>[capture]:</a:t>
            </a:r>
            <a:r>
              <a:rPr lang="zh-CN" altLang="en-US">
                <a:effectLst>
                  <a:outerShdw blurRad="38100" dist="38100" dir="2700000" algn="tl">
                    <a:srgbClr val="000000">
                      <a:alpha val="43137"/>
                    </a:srgbClr>
                  </a:outerShdw>
                </a:effectLst>
              </a:rPr>
              <a:t>捕捉列表</a:t>
            </a:r>
            <a:r>
              <a:rPr lang="zh-CN" altLang="en-US"/>
              <a:t>。捕捉列表总是出现在lambda函数的开始处。事实上，</a:t>
            </a:r>
            <a:r>
              <a:rPr lang="en-US" altLang="zh-CN">
                <a:solidFill>
                  <a:srgbClr val="FF0000"/>
                </a:solidFill>
              </a:rPr>
              <a:t>[ ]</a:t>
            </a:r>
            <a:r>
              <a:rPr lang="zh-CN" altLang="en-US">
                <a:solidFill>
                  <a:srgbClr val="FF0000"/>
                </a:solidFill>
              </a:rPr>
              <a:t>是lambda引出符。编译器根据该引出符判断接下来的代码是否是lambda函数</a:t>
            </a:r>
            <a:r>
              <a:rPr lang="zh-CN" altLang="en-US"/>
              <a:t>。</a:t>
            </a:r>
            <a:r>
              <a:rPr lang="zh-CN" altLang="en-US" u="sng"/>
              <a:t>捕捉列表能够捕捉上下文中的变量</a:t>
            </a:r>
            <a:r>
              <a:rPr lang="zh-CN" altLang="en-US"/>
              <a:t>以供lambda函数使用。</a:t>
            </a:r>
            <a:endParaRPr lang="zh-CN" altLang="en-US"/>
          </a:p>
        </p:txBody>
      </p:sp>
      <p:sp>
        <p:nvSpPr>
          <p:cNvPr id="7" name="文本框 6"/>
          <p:cNvSpPr txBox="1"/>
          <p:nvPr/>
        </p:nvSpPr>
        <p:spPr>
          <a:xfrm>
            <a:off x="970280" y="3184525"/>
            <a:ext cx="6985635" cy="645160"/>
          </a:xfrm>
          <a:prstGeom prst="rect">
            <a:avLst/>
          </a:prstGeom>
          <a:noFill/>
        </p:spPr>
        <p:txBody>
          <a:bodyPr wrap="square" rtlCol="0" anchor="t">
            <a:spAutoFit/>
          </a:bodyPr>
          <a:p>
            <a:pPr marL="285750" indent="-285750">
              <a:buFont typeface="Wingdings" panose="05000000000000000000" charset="0"/>
              <a:buChar char="Ø"/>
            </a:pPr>
            <a:r>
              <a:rPr lang="zh-CN" altLang="en-US"/>
              <a:t>(parameters):</a:t>
            </a:r>
            <a:r>
              <a:rPr lang="zh-CN" altLang="en-US">
                <a:effectLst>
                  <a:outerShdw blurRad="38100" dist="38100" dir="2700000" algn="tl">
                    <a:srgbClr val="000000">
                      <a:alpha val="43137"/>
                    </a:srgbClr>
                  </a:outerShdw>
                </a:effectLst>
              </a:rPr>
              <a:t>参数列表</a:t>
            </a:r>
            <a:r>
              <a:rPr lang="zh-CN" altLang="en-US"/>
              <a:t>。与普通函数的参数列表一致。如果不需要参数传递，则可以连同括号一起省略。</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3010392" cy="630126"/>
            <a:chOff x="327528" y="3499987"/>
            <a:chExt cx="3010392" cy="63012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endParaRPr>
            </a:p>
          </p:txBody>
        </p:sp>
        <p:sp>
          <p:nvSpPr>
            <p:cNvPr id="16" name="矩形 15"/>
            <p:cNvSpPr/>
            <p:nvPr/>
          </p:nvSpPr>
          <p:spPr>
            <a:xfrm>
              <a:off x="487629" y="382233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sp>
        <p:nvSpPr>
          <p:cNvPr id="101"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102" name="图片 10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5" name="文本框 4"/>
          <p:cNvSpPr txBox="1"/>
          <p:nvPr/>
        </p:nvSpPr>
        <p:spPr>
          <a:xfrm>
            <a:off x="1052830" y="1106170"/>
            <a:ext cx="6856095" cy="645160"/>
          </a:xfrm>
          <a:prstGeom prst="rect">
            <a:avLst/>
          </a:prstGeom>
          <a:noFill/>
        </p:spPr>
        <p:txBody>
          <a:bodyPr wrap="square" rtlCol="0" anchor="t">
            <a:spAutoFit/>
          </a:bodyPr>
          <a:p>
            <a:r>
              <a:rPr lang="zh-CN" altLang="en-US"/>
              <a:t>lambda函数的语法定义如下:</a:t>
            </a:r>
            <a:endParaRPr lang="zh-CN" altLang="en-US"/>
          </a:p>
          <a:p>
            <a:r>
              <a:rPr lang="zh-CN" altLang="en-US"/>
              <a:t>[capture] (parameters) mutable -&gt;return-type </a:t>
            </a:r>
            <a:r>
              <a:rPr lang="en-US" altLang="zh-CN"/>
              <a:t>{</a:t>
            </a:r>
            <a:r>
              <a:rPr lang="zh-CN" altLang="en-US"/>
              <a:t>statementy</a:t>
            </a:r>
            <a:r>
              <a:rPr lang="en-US" altLang="zh-CN"/>
              <a:t>}</a:t>
            </a:r>
            <a:endParaRPr lang="en-US" altLang="zh-CN"/>
          </a:p>
        </p:txBody>
      </p:sp>
      <p:sp>
        <p:nvSpPr>
          <p:cNvPr id="6" name="文本框 5"/>
          <p:cNvSpPr txBox="1"/>
          <p:nvPr/>
        </p:nvSpPr>
        <p:spPr>
          <a:xfrm>
            <a:off x="988060" y="1814830"/>
            <a:ext cx="7376795" cy="922020"/>
          </a:xfrm>
          <a:prstGeom prst="rect">
            <a:avLst/>
          </a:prstGeom>
          <a:noFill/>
        </p:spPr>
        <p:txBody>
          <a:bodyPr wrap="square" rtlCol="0" anchor="t">
            <a:spAutoFit/>
          </a:bodyPr>
          <a:p>
            <a:pPr marL="285750" indent="-285750">
              <a:buFont typeface="Wingdings" panose="05000000000000000000" charset="0"/>
              <a:buChar char="Ø"/>
            </a:pPr>
            <a:r>
              <a:t>mutable: </a:t>
            </a:r>
            <a:r>
              <a:rPr>
                <a:effectLst>
                  <a:outerShdw blurRad="38100" dist="38100" dir="2700000" algn="tl">
                    <a:srgbClr val="000000">
                      <a:alpha val="43137"/>
                    </a:srgbClr>
                  </a:outerShdw>
                </a:effectLst>
              </a:rPr>
              <a:t>mutable修饰符</a:t>
            </a:r>
            <a:r>
              <a:t>。</a:t>
            </a:r>
            <a:r>
              <a:rPr>
                <a:solidFill>
                  <a:srgbClr val="FF0000"/>
                </a:solidFill>
              </a:rPr>
              <a:t>默认情况下，lambda函数总是一个const函数，mutable可以取消其常量性</a:t>
            </a:r>
            <a:r>
              <a:t>。在使用该修饰符时，参数列表不可省略（即使参数为空）</a:t>
            </a:r>
          </a:p>
        </p:txBody>
      </p:sp>
      <p:sp>
        <p:nvSpPr>
          <p:cNvPr id="7" name="文本框 6"/>
          <p:cNvSpPr txBox="1"/>
          <p:nvPr/>
        </p:nvSpPr>
        <p:spPr>
          <a:xfrm>
            <a:off x="970280" y="3184525"/>
            <a:ext cx="6985635" cy="1198880"/>
          </a:xfrm>
          <a:prstGeom prst="rect">
            <a:avLst/>
          </a:prstGeom>
          <a:noFill/>
        </p:spPr>
        <p:txBody>
          <a:bodyPr wrap="square" rtlCol="0" anchor="t">
            <a:spAutoFit/>
          </a:bodyPr>
          <a:p>
            <a:pPr marL="285750" indent="-285750">
              <a:buFont typeface="Wingdings" panose="05000000000000000000" charset="0"/>
              <a:buChar char="Ø"/>
            </a:pPr>
            <a:r>
              <a:rPr lang="zh-CN" altLang="en-US"/>
              <a:t>-&gt;return-type :</a:t>
            </a:r>
            <a:r>
              <a:rPr lang="zh-CN" altLang="en-US">
                <a:effectLst>
                  <a:outerShdw blurRad="38100" dist="38100" dir="2700000" algn="tl">
                    <a:srgbClr val="000000">
                      <a:alpha val="43137"/>
                    </a:srgbClr>
                  </a:outerShdw>
                </a:effectLst>
              </a:rPr>
              <a:t>返回类型</a:t>
            </a:r>
            <a:r>
              <a:rPr lang="zh-CN" altLang="en-US"/>
              <a:t>。</a:t>
            </a:r>
            <a:r>
              <a:rPr lang="zh-CN" altLang="en-US">
                <a:solidFill>
                  <a:srgbClr val="FF0000"/>
                </a:solidFill>
              </a:rPr>
              <a:t>用追踪返回类型形式声明函数的返回类型</a:t>
            </a:r>
            <a:r>
              <a:rPr lang="zh-CN" altLang="en-US"/>
              <a:t>。出于方便，</a:t>
            </a:r>
            <a:r>
              <a:rPr lang="zh-CN" altLang="en-US" u="sng"/>
              <a:t>不需要返回值的时候</a:t>
            </a:r>
            <a:r>
              <a:rPr lang="zh-CN" altLang="en-US"/>
              <a:t>也可以连同符号</a:t>
            </a:r>
            <a:r>
              <a:rPr lang="en-US" altLang="zh-CN"/>
              <a:t>-&gt;</a:t>
            </a:r>
            <a:r>
              <a:rPr lang="zh-CN" altLang="en-US">
                <a:ea typeface="宋体" panose="02010600030101010101" pitchFamily="2" charset="-122"/>
              </a:rPr>
              <a:t>一起省略。此外，</a:t>
            </a:r>
            <a:r>
              <a:rPr lang="zh-CN" altLang="en-US" u="sng">
                <a:ea typeface="宋体" panose="02010600030101010101" pitchFamily="2" charset="-122"/>
              </a:rPr>
              <a:t>在返回类型明确的情况下</a:t>
            </a:r>
            <a:r>
              <a:rPr lang="zh-CN" altLang="en-US">
                <a:ea typeface="宋体" panose="02010600030101010101" pitchFamily="2" charset="-122"/>
              </a:rPr>
              <a:t>也可以省略该部分，让编译器对返回类型进行推导</a:t>
            </a:r>
            <a:endParaRPr lang="zh-CN" altLang="en-US">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3010392" cy="630126"/>
            <a:chOff x="327528" y="3499987"/>
            <a:chExt cx="3010392" cy="63012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endParaRPr>
            </a:p>
          </p:txBody>
        </p:sp>
        <p:sp>
          <p:nvSpPr>
            <p:cNvPr id="16" name="矩形 15"/>
            <p:cNvSpPr/>
            <p:nvPr/>
          </p:nvSpPr>
          <p:spPr>
            <a:xfrm>
              <a:off x="487629" y="382233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sp>
        <p:nvSpPr>
          <p:cNvPr id="101"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102" name="图片 10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5" name="文本框 4"/>
          <p:cNvSpPr txBox="1"/>
          <p:nvPr/>
        </p:nvSpPr>
        <p:spPr>
          <a:xfrm>
            <a:off x="1052830" y="1106170"/>
            <a:ext cx="6856095" cy="645160"/>
          </a:xfrm>
          <a:prstGeom prst="rect">
            <a:avLst/>
          </a:prstGeom>
          <a:noFill/>
        </p:spPr>
        <p:txBody>
          <a:bodyPr wrap="square" rtlCol="0" anchor="t">
            <a:spAutoFit/>
          </a:bodyPr>
          <a:p>
            <a:r>
              <a:rPr lang="zh-CN" altLang="en-US"/>
              <a:t>lambda函数的语法定义如下:</a:t>
            </a:r>
            <a:endParaRPr lang="zh-CN" altLang="en-US"/>
          </a:p>
          <a:p>
            <a:r>
              <a:rPr lang="zh-CN" altLang="en-US" b="1">
                <a:effectLst>
                  <a:outerShdw blurRad="38100" dist="38100" dir="2700000" algn="tl">
                    <a:srgbClr val="000000">
                      <a:alpha val="43137"/>
                    </a:srgbClr>
                  </a:outerShdw>
                </a:effectLst>
              </a:rPr>
              <a:t>[capture]</a:t>
            </a:r>
            <a:r>
              <a:rPr lang="zh-CN" altLang="en-US"/>
              <a:t> (parameters) mutable -&gt;return-type </a:t>
            </a:r>
            <a:r>
              <a:rPr lang="en-US" altLang="zh-CN" b="1">
                <a:effectLst>
                  <a:outerShdw blurRad="38100" dist="38100" dir="2700000" algn="tl">
                    <a:srgbClr val="000000">
                      <a:alpha val="43137"/>
                    </a:srgbClr>
                  </a:outerShdw>
                </a:effectLst>
              </a:rPr>
              <a:t>{</a:t>
            </a:r>
            <a:r>
              <a:rPr lang="zh-CN" altLang="en-US" b="1">
                <a:effectLst>
                  <a:outerShdw blurRad="38100" dist="38100" dir="2700000" algn="tl">
                    <a:srgbClr val="000000">
                      <a:alpha val="43137"/>
                    </a:srgbClr>
                  </a:outerShdw>
                </a:effectLst>
              </a:rPr>
              <a:t>statementy</a:t>
            </a:r>
            <a:r>
              <a:rPr lang="en-US" altLang="zh-CN" b="1">
                <a:effectLst>
                  <a:outerShdw blurRad="38100" dist="38100" dir="2700000" algn="tl">
                    <a:srgbClr val="000000">
                      <a:alpha val="43137"/>
                    </a:srgbClr>
                  </a:outerShdw>
                </a:effectLst>
              </a:rPr>
              <a:t>}</a:t>
            </a:r>
            <a:endParaRPr lang="en-US" altLang="zh-CN" b="1">
              <a:effectLst>
                <a:outerShdw blurRad="38100" dist="38100" dir="2700000" algn="tl">
                  <a:srgbClr val="000000">
                    <a:alpha val="43137"/>
                  </a:srgbClr>
                </a:outerShdw>
              </a:effectLst>
            </a:endParaRPr>
          </a:p>
        </p:txBody>
      </p:sp>
      <p:sp>
        <p:nvSpPr>
          <p:cNvPr id="6" name="文本框 5"/>
          <p:cNvSpPr txBox="1"/>
          <p:nvPr/>
        </p:nvSpPr>
        <p:spPr>
          <a:xfrm>
            <a:off x="988060" y="1814830"/>
            <a:ext cx="7376795" cy="645160"/>
          </a:xfrm>
          <a:prstGeom prst="rect">
            <a:avLst/>
          </a:prstGeom>
          <a:noFill/>
        </p:spPr>
        <p:txBody>
          <a:bodyPr wrap="square" rtlCol="0" anchor="t">
            <a:spAutoFit/>
          </a:bodyPr>
          <a:p>
            <a:pPr marL="285750" indent="-285750">
              <a:buFont typeface="Wingdings" panose="05000000000000000000" charset="0"/>
              <a:buChar char="Ø"/>
            </a:pPr>
            <a:r>
              <a:t>{statement):</a:t>
            </a:r>
            <a:r>
              <a:rPr>
                <a:effectLst>
                  <a:outerShdw blurRad="38100" dist="38100" dir="2700000" algn="tl">
                    <a:srgbClr val="000000">
                      <a:alpha val="43137"/>
                    </a:srgbClr>
                  </a:outerShdw>
                </a:effectLst>
              </a:rPr>
              <a:t>函数体</a:t>
            </a:r>
            <a:r>
              <a:t>。内容与普通函数一样，不过</a:t>
            </a:r>
            <a:r>
              <a:rPr>
                <a:solidFill>
                  <a:srgbClr val="FF0000"/>
                </a:solidFill>
              </a:rPr>
              <a:t>除了可以使用参数之外，还可以使用所有捕获的变量</a:t>
            </a:r>
            <a:r>
              <a:rPr lang="zh-CN">
                <a:solidFill>
                  <a:srgbClr val="FF0000"/>
                </a:solidFill>
                <a:ea typeface="宋体" panose="02010600030101010101" pitchFamily="2" charset="-122"/>
              </a:rPr>
              <a:t>。</a:t>
            </a:r>
            <a:endParaRPr lang="zh-CN">
              <a:solidFill>
                <a:srgbClr val="FF0000"/>
              </a:solidFill>
              <a:ea typeface="宋体" panose="02010600030101010101" pitchFamily="2" charset="-122"/>
            </a:endParaRPr>
          </a:p>
        </p:txBody>
      </p:sp>
      <p:sp>
        <p:nvSpPr>
          <p:cNvPr id="2" name="文本框 1"/>
          <p:cNvSpPr txBox="1"/>
          <p:nvPr/>
        </p:nvSpPr>
        <p:spPr>
          <a:xfrm>
            <a:off x="2069465" y="2804160"/>
            <a:ext cx="5213985" cy="1198880"/>
          </a:xfrm>
          <a:prstGeom prst="rect">
            <a:avLst/>
          </a:prstGeom>
          <a:noFill/>
        </p:spPr>
        <p:txBody>
          <a:bodyPr wrap="square" rtlCol="0" anchor="t">
            <a:spAutoFit/>
          </a:bodyPr>
          <a:p>
            <a:r>
              <a:rPr lang="zh-CN" altLang="en-US"/>
              <a:t>C</a:t>
            </a:r>
            <a:r>
              <a:rPr lang="en-US" altLang="zh-CN"/>
              <a:t>+</a:t>
            </a:r>
            <a:r>
              <a:rPr lang="zh-CN" altLang="en-US"/>
              <a:t>+</a:t>
            </a:r>
            <a:r>
              <a:rPr lang="en-US" altLang="zh-CN"/>
              <a:t>11</a:t>
            </a:r>
            <a:r>
              <a:rPr lang="zh-CN" altLang="en-US"/>
              <a:t>中最为简略的lambda函数只需要声明为</a:t>
            </a:r>
            <a:endParaRPr lang="zh-CN" altLang="en-US"/>
          </a:p>
          <a:p>
            <a:r>
              <a:rPr lang="zh-CN" altLang="en-US"/>
              <a:t>                                [ ]{ </a:t>
            </a:r>
            <a:r>
              <a:rPr lang="en-US" altLang="zh-CN"/>
              <a:t>} </a:t>
            </a:r>
            <a:r>
              <a:rPr lang="zh-CN" altLang="en-US"/>
              <a:t>;</a:t>
            </a:r>
            <a:endParaRPr lang="zh-CN" altLang="en-US"/>
          </a:p>
          <a:p>
            <a:endParaRPr lang="zh-CN" altLang="en-US"/>
          </a:p>
          <a:p>
            <a:r>
              <a:rPr lang="zh-CN" altLang="en-US"/>
              <a:t>             该lambda函数不能做任何事情</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3010392" cy="630126"/>
            <a:chOff x="327528" y="3499987"/>
            <a:chExt cx="3010392" cy="63012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endParaRPr>
            </a:p>
          </p:txBody>
        </p:sp>
        <p:sp>
          <p:nvSpPr>
            <p:cNvPr id="16" name="矩形 15"/>
            <p:cNvSpPr/>
            <p:nvPr/>
          </p:nvSpPr>
          <p:spPr>
            <a:xfrm>
              <a:off x="487629" y="382233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sp>
        <p:nvSpPr>
          <p:cNvPr id="101"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102" name="图片 101"/>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5" name="文本框 4"/>
          <p:cNvSpPr txBox="1"/>
          <p:nvPr/>
        </p:nvSpPr>
        <p:spPr>
          <a:xfrm>
            <a:off x="1052830" y="1106170"/>
            <a:ext cx="6856095" cy="645160"/>
          </a:xfrm>
          <a:prstGeom prst="rect">
            <a:avLst/>
          </a:prstGeom>
          <a:noFill/>
        </p:spPr>
        <p:txBody>
          <a:bodyPr wrap="square" rtlCol="0" anchor="t">
            <a:spAutoFit/>
          </a:bodyPr>
          <a:p>
            <a:r>
              <a:rPr lang="zh-CN" altLang="en-US"/>
              <a:t>lambda函数的语法定义如下:</a:t>
            </a:r>
            <a:endParaRPr lang="zh-CN" altLang="en-US"/>
          </a:p>
          <a:p>
            <a:r>
              <a:rPr lang="zh-CN" altLang="en-US" b="1">
                <a:effectLst>
                  <a:outerShdw blurRad="38100" dist="38100" dir="2700000" algn="tl">
                    <a:srgbClr val="000000">
                      <a:alpha val="43137"/>
                    </a:srgbClr>
                  </a:outerShdw>
                </a:effectLst>
              </a:rPr>
              <a:t>[capture]</a:t>
            </a:r>
            <a:r>
              <a:rPr lang="zh-CN" altLang="en-US"/>
              <a:t> (parameters) mutable -&gt;return-type </a:t>
            </a:r>
            <a:r>
              <a:rPr lang="en-US" altLang="zh-CN" b="1">
                <a:effectLst>
                  <a:outerShdw blurRad="38100" dist="38100" dir="2700000" algn="tl">
                    <a:srgbClr val="000000">
                      <a:alpha val="43137"/>
                    </a:srgbClr>
                  </a:outerShdw>
                </a:effectLst>
              </a:rPr>
              <a:t>{</a:t>
            </a:r>
            <a:r>
              <a:rPr lang="zh-CN" altLang="en-US" b="1">
                <a:effectLst>
                  <a:outerShdw blurRad="38100" dist="38100" dir="2700000" algn="tl">
                    <a:srgbClr val="000000">
                      <a:alpha val="43137"/>
                    </a:srgbClr>
                  </a:outerShdw>
                </a:effectLst>
              </a:rPr>
              <a:t>statementy</a:t>
            </a:r>
            <a:r>
              <a:rPr lang="en-US" altLang="zh-CN" b="1">
                <a:effectLst>
                  <a:outerShdw blurRad="38100" dist="38100" dir="2700000" algn="tl">
                    <a:srgbClr val="000000">
                      <a:alpha val="43137"/>
                    </a:srgbClr>
                  </a:outerShdw>
                </a:effectLst>
              </a:rPr>
              <a:t>}</a:t>
            </a:r>
            <a:endParaRPr lang="en-US" altLang="zh-CN" b="1">
              <a:effectLst>
                <a:outerShdw blurRad="38100" dist="38100" dir="2700000" algn="tl">
                  <a:srgbClr val="000000">
                    <a:alpha val="43137"/>
                  </a:srgbClr>
                </a:outerShdw>
              </a:effectLst>
            </a:endParaRPr>
          </a:p>
        </p:txBody>
      </p:sp>
      <p:sp>
        <p:nvSpPr>
          <p:cNvPr id="6" name="文本框 5"/>
          <p:cNvSpPr txBox="1"/>
          <p:nvPr/>
        </p:nvSpPr>
        <p:spPr>
          <a:xfrm>
            <a:off x="988060" y="1814830"/>
            <a:ext cx="7376795" cy="645160"/>
          </a:xfrm>
          <a:prstGeom prst="rect">
            <a:avLst/>
          </a:prstGeom>
          <a:noFill/>
        </p:spPr>
        <p:txBody>
          <a:bodyPr wrap="square" rtlCol="0" anchor="t">
            <a:spAutoFit/>
          </a:bodyPr>
          <a:p>
            <a:pPr marL="285750" indent="-285750">
              <a:buFont typeface="Wingdings" panose="05000000000000000000" charset="0"/>
              <a:buChar char="Ø"/>
            </a:pPr>
            <a:r>
              <a:t>{statement):</a:t>
            </a:r>
            <a:r>
              <a:rPr>
                <a:effectLst>
                  <a:outerShdw blurRad="38100" dist="38100" dir="2700000" algn="tl">
                    <a:srgbClr val="000000">
                      <a:alpha val="43137"/>
                    </a:srgbClr>
                  </a:outerShdw>
                </a:effectLst>
              </a:rPr>
              <a:t>函数体</a:t>
            </a:r>
            <a:r>
              <a:t>。内容与普通函数一样，不过</a:t>
            </a:r>
            <a:r>
              <a:rPr>
                <a:solidFill>
                  <a:srgbClr val="FF0000"/>
                </a:solidFill>
              </a:rPr>
              <a:t>除了可以使用参数之外，还可以使用所有捕获的变量</a:t>
            </a:r>
            <a:r>
              <a:rPr lang="zh-CN">
                <a:solidFill>
                  <a:srgbClr val="FF0000"/>
                </a:solidFill>
                <a:ea typeface="宋体" panose="02010600030101010101" pitchFamily="2" charset="-122"/>
              </a:rPr>
              <a:t>。</a:t>
            </a:r>
            <a:endParaRPr lang="zh-CN">
              <a:solidFill>
                <a:srgbClr val="FF0000"/>
              </a:solidFill>
              <a:ea typeface="宋体" panose="02010600030101010101" pitchFamily="2" charset="-122"/>
            </a:endParaRPr>
          </a:p>
        </p:txBody>
      </p:sp>
      <p:sp>
        <p:nvSpPr>
          <p:cNvPr id="2" name="文本框 1"/>
          <p:cNvSpPr txBox="1"/>
          <p:nvPr/>
        </p:nvSpPr>
        <p:spPr>
          <a:xfrm>
            <a:off x="2069465" y="2804160"/>
            <a:ext cx="5213985" cy="1198880"/>
          </a:xfrm>
          <a:prstGeom prst="rect">
            <a:avLst/>
          </a:prstGeom>
          <a:noFill/>
        </p:spPr>
        <p:txBody>
          <a:bodyPr wrap="square" rtlCol="0" anchor="t">
            <a:spAutoFit/>
          </a:bodyPr>
          <a:p>
            <a:r>
              <a:rPr lang="zh-CN" altLang="en-US"/>
              <a:t>C</a:t>
            </a:r>
            <a:r>
              <a:rPr lang="en-US" altLang="zh-CN"/>
              <a:t>+</a:t>
            </a:r>
            <a:r>
              <a:rPr lang="zh-CN" altLang="en-US"/>
              <a:t>+</a:t>
            </a:r>
            <a:r>
              <a:rPr lang="en-US" altLang="zh-CN"/>
              <a:t>11</a:t>
            </a:r>
            <a:r>
              <a:rPr lang="zh-CN" altLang="en-US"/>
              <a:t>中最为简略的lambda函数只需要声明为</a:t>
            </a:r>
            <a:endParaRPr lang="zh-CN" altLang="en-US"/>
          </a:p>
          <a:p>
            <a:r>
              <a:rPr lang="zh-CN" altLang="en-US"/>
              <a:t>                                [ ]{ </a:t>
            </a:r>
            <a:r>
              <a:rPr lang="en-US" altLang="zh-CN"/>
              <a:t>} </a:t>
            </a:r>
            <a:r>
              <a:rPr lang="zh-CN" altLang="en-US"/>
              <a:t>;</a:t>
            </a:r>
            <a:endParaRPr lang="zh-CN" altLang="en-US"/>
          </a:p>
          <a:p>
            <a:endParaRPr lang="zh-CN" altLang="en-US"/>
          </a:p>
          <a:p>
            <a:r>
              <a:rPr lang="zh-CN" altLang="en-US"/>
              <a:t>             该lambda函数不能做任何事情</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091252" y="276048"/>
            <a:ext cx="2961497" cy="589486"/>
            <a:chOff x="327528" y="3499987"/>
            <a:chExt cx="2961497" cy="589486"/>
          </a:xfrm>
        </p:grpSpPr>
        <p:sp>
          <p:nvSpPr>
            <p:cNvPr id="15" name="文本框 14"/>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sym typeface="+mn-ea"/>
              </a:endParaRPr>
            </a:p>
          </p:txBody>
        </p:sp>
        <p:sp>
          <p:nvSpPr>
            <p:cNvPr id="16" name="矩形 15"/>
            <p:cNvSpPr/>
            <p:nvPr/>
          </p:nvSpPr>
          <p:spPr>
            <a:xfrm>
              <a:off x="438734" y="3781696"/>
              <a:ext cx="2850291" cy="307777"/>
            </a:xfrm>
            <a:prstGeom prst="rect">
              <a:avLst/>
            </a:prstGeom>
          </p:spPr>
          <p:txBody>
            <a:bodyPr wrap="square">
              <a:spAutoFit/>
            </a:bodyPr>
            <a:lstStyle/>
            <a:p>
              <a:pPr algn="ctr"/>
              <a:endParaRPr lang="zh-CN" altLang="en-US" sz="1400" dirty="0">
                <a:latin typeface="+mn-ea"/>
              </a:endParaRPr>
            </a:p>
          </p:txBody>
        </p:sp>
      </p:grpSp>
      <p:sp>
        <p:nvSpPr>
          <p:cNvPr id="44"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45" name="图片 44"/>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2" name="文本框 1"/>
          <p:cNvSpPr txBox="1"/>
          <p:nvPr/>
        </p:nvSpPr>
        <p:spPr>
          <a:xfrm>
            <a:off x="-8890" y="1005205"/>
            <a:ext cx="6159500" cy="3969385"/>
          </a:xfrm>
          <a:prstGeom prst="rect">
            <a:avLst/>
          </a:prstGeom>
          <a:noFill/>
        </p:spPr>
        <p:txBody>
          <a:bodyPr wrap="square" rtlCol="0" anchor="t">
            <a:spAutoFit/>
          </a:bodyPr>
          <a:p>
            <a:r>
              <a:rPr lang="zh-CN" altLang="en-US"/>
              <a:t>int main(){    </a:t>
            </a:r>
            <a:r>
              <a:rPr lang="en-US" altLang="zh-CN"/>
              <a:t>//</a:t>
            </a:r>
            <a:r>
              <a:rPr lang="zh-CN" altLang="en-US">
                <a:ea typeface="宋体" panose="02010600030101010101" pitchFamily="2" charset="-122"/>
              </a:rPr>
              <a:t>程序</a:t>
            </a:r>
            <a:r>
              <a:rPr lang="en-US" altLang="zh-CN">
                <a:ea typeface="宋体" panose="02010600030101010101" pitchFamily="2" charset="-122"/>
              </a:rPr>
              <a:t>2</a:t>
            </a:r>
            <a:endParaRPr lang="zh-CN" altLang="en-US"/>
          </a:p>
          <a:p>
            <a:r>
              <a:rPr lang="zh-CN" altLang="en-US"/>
              <a:t>     </a:t>
            </a:r>
            <a:r>
              <a:rPr lang="en-US" altLang="zh-CN"/>
              <a:t>[ ]{ } ;                      //</a:t>
            </a:r>
            <a:r>
              <a:rPr lang="zh-CN" altLang="en-US">
                <a:ea typeface="宋体" panose="02010600030101010101" pitchFamily="2" charset="-122"/>
              </a:rPr>
              <a:t>最简</a:t>
            </a:r>
            <a:r>
              <a:rPr lang="en-US" altLang="zh-CN">
                <a:ea typeface="宋体" panose="02010600030101010101" pitchFamily="2" charset="-122"/>
              </a:rPr>
              <a:t>lambda</a:t>
            </a:r>
            <a:r>
              <a:rPr lang="zh-CN" altLang="en-US">
                <a:ea typeface="宋体" panose="02010600030101010101" pitchFamily="2" charset="-122"/>
              </a:rPr>
              <a:t>函数</a:t>
            </a:r>
            <a:endParaRPr lang="zh-CN" altLang="en-US"/>
          </a:p>
          <a:p>
            <a:r>
              <a:rPr lang="zh-CN" altLang="en-US"/>
              <a:t>     </a:t>
            </a:r>
            <a:r>
              <a:t>int a=3;</a:t>
            </a:r>
          </a:p>
          <a:p>
            <a:r>
              <a:t>     int b=4;</a:t>
            </a:r>
          </a:p>
          <a:p>
            <a:r>
              <a:t>     [=] { return a + b; };   </a:t>
            </a:r>
          </a:p>
          <a:p>
            <a:r>
              <a:rPr lang="en-US"/>
              <a:t>    /</a:t>
            </a:r>
            <a:r>
              <a:t>/省略了参数列表与返回类型，</a:t>
            </a:r>
          </a:p>
          <a:p>
            <a:r>
              <a:t>       返回类型由编译器</a:t>
            </a:r>
            <a:r>
              <a:rPr>
                <a:sym typeface="+mn-ea"/>
              </a:rPr>
              <a:t>推断为int</a:t>
            </a:r>
            <a:r>
              <a:rPr lang="zh-CN">
                <a:ea typeface="宋体" panose="02010600030101010101" pitchFamily="2" charset="-122"/>
              </a:rPr>
              <a:t>       </a:t>
            </a:r>
            <a:endParaRPr lang="zh-CN">
              <a:ea typeface="宋体" panose="02010600030101010101" pitchFamily="2" charset="-122"/>
            </a:endParaRPr>
          </a:p>
          <a:p>
            <a:r>
              <a:rPr lang="zh-CN">
                <a:ea typeface="宋体" panose="02010600030101010101" pitchFamily="2" charset="-122"/>
              </a:rPr>
              <a:t>                           </a:t>
            </a:r>
            <a:r>
              <a:t>                </a:t>
            </a:r>
          </a:p>
          <a:p>
            <a:r>
              <a:t>     auto fun1 </a:t>
            </a:r>
            <a:r>
              <a:rPr lang="en-US"/>
              <a:t>= </a:t>
            </a:r>
            <a:r>
              <a:t>[</a:t>
            </a:r>
            <a:r>
              <a:rPr lang="en-US"/>
              <a:t>&amp;</a:t>
            </a:r>
            <a:r>
              <a:t>] (int c) { b </a:t>
            </a:r>
            <a:r>
              <a:rPr lang="en-US"/>
              <a:t>= </a:t>
            </a:r>
            <a:r>
              <a:t>a + c;}; </a:t>
            </a:r>
          </a:p>
          <a:p>
            <a:r>
              <a:t>    </a:t>
            </a:r>
            <a:r>
              <a:rPr lang="en-US"/>
              <a:t>/</a:t>
            </a:r>
            <a:r>
              <a:t>/省略了返回类型，无返回值 </a:t>
            </a:r>
          </a:p>
          <a:p/>
          <a:p>
            <a:r>
              <a:t>     auto fun2 </a:t>
            </a:r>
            <a:r>
              <a:rPr lang="en-US"/>
              <a:t>= </a:t>
            </a:r>
            <a:r>
              <a:t>[=, </a:t>
            </a:r>
            <a:r>
              <a:rPr lang="en-US"/>
              <a:t>&amp;</a:t>
            </a:r>
            <a:r>
              <a:t>b](int c)-</a:t>
            </a:r>
            <a:r>
              <a:rPr lang="en-US"/>
              <a:t>&gt;</a:t>
            </a:r>
            <a:r>
              <a:t>int </a:t>
            </a:r>
            <a:r>
              <a:rPr lang="en-US"/>
              <a:t>{</a:t>
            </a:r>
            <a:r>
              <a:t> return b +</a:t>
            </a:r>
            <a:r>
              <a:rPr lang="en-US"/>
              <a:t>=</a:t>
            </a:r>
            <a:r>
              <a:t> a + </a:t>
            </a:r>
            <a:r>
              <a:rPr lang="en-US"/>
              <a:t>c</a:t>
            </a:r>
            <a:r>
              <a:t>; };</a:t>
            </a:r>
          </a:p>
          <a:p>
            <a:r>
              <a:t>     //各部分都很完整的</a:t>
            </a:r>
            <a:r>
              <a:rPr>
                <a:sym typeface="+mn-ea"/>
              </a:rPr>
              <a:t>lambda函数</a:t>
            </a:r>
            <a:endParaRPr>
              <a:sym typeface="+mn-ea"/>
            </a:endParaRPr>
          </a:p>
          <a:p>
            <a:r>
              <a:rPr lang="zh-CN" altLang="en-US"/>
              <a:t>}</a:t>
            </a:r>
            <a:endParaRPr lang="zh-CN" altLang="en-US"/>
          </a:p>
        </p:txBody>
      </p:sp>
      <p:sp>
        <p:nvSpPr>
          <p:cNvPr id="3" name="文本框 2"/>
          <p:cNvSpPr txBox="1"/>
          <p:nvPr/>
        </p:nvSpPr>
        <p:spPr>
          <a:xfrm>
            <a:off x="6309360" y="1141095"/>
            <a:ext cx="2540000" cy="3415030"/>
          </a:xfrm>
          <a:prstGeom prst="rect">
            <a:avLst/>
          </a:prstGeom>
          <a:noFill/>
        </p:spPr>
        <p:txBody>
          <a:bodyPr wrap="square" rtlCol="0" anchor="t">
            <a:spAutoFit/>
          </a:bodyPr>
          <a:p>
            <a:pPr marL="285750" indent="-285750">
              <a:buFont typeface="Wingdings" panose="05000000000000000000" charset="0"/>
              <a:buChar char="u"/>
            </a:pPr>
            <a:r>
              <a:rPr lang="zh-CN" altLang="en-US">
                <a:solidFill>
                  <a:srgbClr val="FF0000"/>
                </a:solidFill>
              </a:rPr>
              <a:t>lambda函数与普通函数可见的最大区别之一</a:t>
            </a:r>
            <a:r>
              <a:rPr lang="zh-CN" altLang="en-US"/>
              <a:t>，就是</a:t>
            </a:r>
            <a:r>
              <a:rPr lang="en-US" altLang="zh-CN"/>
              <a:t>l</a:t>
            </a:r>
            <a:r>
              <a:rPr lang="zh-CN" altLang="en-US"/>
              <a:t>ambda函数可以通过捕提列表访问一些上下文中的数据。具体地，捕提列表描述了上下文中哪些的数据可以被lambda使用，以及使用方式(以值传递的方式或引用传递的方式）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3077917" y="232868"/>
            <a:ext cx="2961497" cy="567896"/>
            <a:chOff x="383408" y="3521577"/>
            <a:chExt cx="2961497" cy="567896"/>
          </a:xfrm>
        </p:grpSpPr>
        <p:sp>
          <p:nvSpPr>
            <p:cNvPr id="27" name="文本框 26"/>
            <p:cNvSpPr txBox="1">
              <a:spLocks noChangeArrowheads="1"/>
            </p:cNvSpPr>
            <p:nvPr/>
          </p:nvSpPr>
          <p:spPr bwMode="auto">
            <a:xfrm>
              <a:off x="383408" y="352157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rPr>
                <a:t>lambda</a:t>
              </a:r>
              <a:r>
                <a:rPr lang="zh-CN" altLang="en-US" sz="2400" b="1" dirty="0">
                  <a:latin typeface="微软雅黑" panose="020B0503020204020204" charset="-122"/>
                  <a:ea typeface="微软雅黑" panose="020B0503020204020204" charset="-122"/>
                </a:rPr>
                <a:t>函数</a:t>
              </a:r>
              <a:endParaRPr lang="zh-CN" altLang="en-US" sz="2400" b="1" dirty="0">
                <a:latin typeface="微软雅黑" panose="020B0503020204020204" charset="-122"/>
                <a:ea typeface="微软雅黑" panose="020B0503020204020204" charset="-122"/>
              </a:endParaRPr>
            </a:p>
          </p:txBody>
        </p:sp>
        <p:sp>
          <p:nvSpPr>
            <p:cNvPr id="29" name="矩形 28"/>
            <p:cNvSpPr/>
            <p:nvPr/>
          </p:nvSpPr>
          <p:spPr>
            <a:xfrm>
              <a:off x="438734" y="3781696"/>
              <a:ext cx="2850291" cy="307777"/>
            </a:xfrm>
            <a:prstGeom prst="rect">
              <a:avLst/>
            </a:prstGeom>
          </p:spPr>
          <p:txBody>
            <a:bodyPr wrap="square">
              <a:spAutoFit/>
            </a:bodyPr>
            <a:lstStyle/>
            <a:p>
              <a:pPr algn="ctr"/>
              <a:endParaRPr lang="zh-CN" altLang="en-US" sz="1400" dirty="0">
                <a:latin typeface="微软雅黑" panose="020B0503020204020204" charset="-122"/>
                <a:ea typeface="微软雅黑" panose="020B0503020204020204" charset="-122"/>
              </a:endParaRPr>
            </a:p>
          </p:txBody>
        </p:sp>
      </p:grpSp>
      <p:grpSp>
        <p:nvGrpSpPr>
          <p:cNvPr id="40" name="组合 39"/>
          <p:cNvGrpSpPr/>
          <p:nvPr/>
        </p:nvGrpSpPr>
        <p:grpSpPr>
          <a:xfrm>
            <a:off x="95590" y="2498545"/>
            <a:ext cx="1313308" cy="2558368"/>
            <a:chOff x="5368925" y="2532063"/>
            <a:chExt cx="947738" cy="2081213"/>
          </a:xfrm>
          <a:solidFill>
            <a:schemeClr val="tx1">
              <a:lumMod val="95000"/>
              <a:lumOff val="5000"/>
            </a:schemeClr>
          </a:solidFill>
        </p:grpSpPr>
        <p:sp>
          <p:nvSpPr>
            <p:cNvPr id="41" name="Freeform 77"/>
            <p:cNvSpPr>
              <a:spLocks noEditPoints="1"/>
            </p:cNvSpPr>
            <p:nvPr/>
          </p:nvSpPr>
          <p:spPr bwMode="auto">
            <a:xfrm>
              <a:off x="5570538" y="2673351"/>
              <a:ext cx="539750" cy="654050"/>
            </a:xfrm>
            <a:custGeom>
              <a:avLst/>
              <a:gdLst>
                <a:gd name="T0" fmla="*/ 0 w 102"/>
                <a:gd name="T1" fmla="*/ 62 h 124"/>
                <a:gd name="T2" fmla="*/ 51 w 102"/>
                <a:gd name="T3" fmla="*/ 0 h 124"/>
                <a:gd name="T4" fmla="*/ 51 w 102"/>
                <a:gd name="T5" fmla="*/ 0 h 124"/>
                <a:gd name="T6" fmla="*/ 102 w 102"/>
                <a:gd name="T7" fmla="*/ 62 h 124"/>
                <a:gd name="T8" fmla="*/ 102 w 102"/>
                <a:gd name="T9" fmla="*/ 62 h 124"/>
                <a:gd name="T10" fmla="*/ 51 w 102"/>
                <a:gd name="T11" fmla="*/ 124 h 124"/>
                <a:gd name="T12" fmla="*/ 51 w 102"/>
                <a:gd name="T13" fmla="*/ 124 h 124"/>
                <a:gd name="T14" fmla="*/ 0 w 102"/>
                <a:gd name="T15" fmla="*/ 62 h 124"/>
                <a:gd name="T16" fmla="*/ 3 w 102"/>
                <a:gd name="T17" fmla="*/ 62 h 124"/>
                <a:gd name="T18" fmla="*/ 51 w 102"/>
                <a:gd name="T19" fmla="*/ 121 h 124"/>
                <a:gd name="T20" fmla="*/ 51 w 102"/>
                <a:gd name="T21" fmla="*/ 121 h 124"/>
                <a:gd name="T22" fmla="*/ 99 w 102"/>
                <a:gd name="T23" fmla="*/ 62 h 124"/>
                <a:gd name="T24" fmla="*/ 99 w 102"/>
                <a:gd name="T25" fmla="*/ 62 h 124"/>
                <a:gd name="T26" fmla="*/ 51 w 102"/>
                <a:gd name="T27" fmla="*/ 3 h 124"/>
                <a:gd name="T28" fmla="*/ 51 w 102"/>
                <a:gd name="T29" fmla="*/ 3 h 124"/>
                <a:gd name="T30" fmla="*/ 3 w 102"/>
                <a:gd name="T3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24">
                  <a:moveTo>
                    <a:pt x="0" y="62"/>
                  </a:moveTo>
                  <a:cubicBezTo>
                    <a:pt x="0" y="28"/>
                    <a:pt x="22" y="0"/>
                    <a:pt x="51" y="0"/>
                  </a:cubicBezTo>
                  <a:cubicBezTo>
                    <a:pt x="51" y="0"/>
                    <a:pt x="51" y="0"/>
                    <a:pt x="51" y="0"/>
                  </a:cubicBezTo>
                  <a:cubicBezTo>
                    <a:pt x="80" y="0"/>
                    <a:pt x="102" y="28"/>
                    <a:pt x="102" y="62"/>
                  </a:cubicBezTo>
                  <a:cubicBezTo>
                    <a:pt x="102" y="62"/>
                    <a:pt x="102" y="62"/>
                    <a:pt x="102" y="62"/>
                  </a:cubicBezTo>
                  <a:cubicBezTo>
                    <a:pt x="102" y="96"/>
                    <a:pt x="80" y="124"/>
                    <a:pt x="51" y="124"/>
                  </a:cubicBezTo>
                  <a:cubicBezTo>
                    <a:pt x="51" y="124"/>
                    <a:pt x="51" y="124"/>
                    <a:pt x="51" y="124"/>
                  </a:cubicBezTo>
                  <a:cubicBezTo>
                    <a:pt x="22" y="124"/>
                    <a:pt x="0" y="96"/>
                    <a:pt x="0" y="62"/>
                  </a:cubicBezTo>
                  <a:close/>
                  <a:moveTo>
                    <a:pt x="3" y="62"/>
                  </a:moveTo>
                  <a:cubicBezTo>
                    <a:pt x="3" y="95"/>
                    <a:pt x="25" y="121"/>
                    <a:pt x="51" y="121"/>
                  </a:cubicBezTo>
                  <a:cubicBezTo>
                    <a:pt x="51" y="121"/>
                    <a:pt x="51" y="121"/>
                    <a:pt x="51" y="121"/>
                  </a:cubicBezTo>
                  <a:cubicBezTo>
                    <a:pt x="77" y="121"/>
                    <a:pt x="99" y="95"/>
                    <a:pt x="99" y="62"/>
                  </a:cubicBezTo>
                  <a:cubicBezTo>
                    <a:pt x="99" y="62"/>
                    <a:pt x="99" y="62"/>
                    <a:pt x="99" y="62"/>
                  </a:cubicBezTo>
                  <a:cubicBezTo>
                    <a:pt x="99" y="29"/>
                    <a:pt x="77" y="3"/>
                    <a:pt x="51" y="3"/>
                  </a:cubicBezTo>
                  <a:cubicBezTo>
                    <a:pt x="51" y="3"/>
                    <a:pt x="51" y="3"/>
                    <a:pt x="51" y="3"/>
                  </a:cubicBezTo>
                  <a:cubicBezTo>
                    <a:pt x="25" y="3"/>
                    <a:pt x="3" y="29"/>
                    <a:pt x="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78"/>
            <p:cNvSpPr>
              <a:spLocks noEditPoints="1"/>
            </p:cNvSpPr>
            <p:nvPr/>
          </p:nvSpPr>
          <p:spPr bwMode="auto">
            <a:xfrm>
              <a:off x="5559425" y="2663826"/>
              <a:ext cx="561975" cy="674688"/>
            </a:xfrm>
            <a:custGeom>
              <a:avLst/>
              <a:gdLst>
                <a:gd name="T0" fmla="*/ 0 w 106"/>
                <a:gd name="T1" fmla="*/ 64 h 128"/>
                <a:gd name="T2" fmla="*/ 2 w 106"/>
                <a:gd name="T3" fmla="*/ 64 h 128"/>
                <a:gd name="T4" fmla="*/ 0 w 106"/>
                <a:gd name="T5" fmla="*/ 64 h 128"/>
                <a:gd name="T6" fmla="*/ 53 w 106"/>
                <a:gd name="T7" fmla="*/ 0 h 128"/>
                <a:gd name="T8" fmla="*/ 53 w 106"/>
                <a:gd name="T9" fmla="*/ 0 h 128"/>
                <a:gd name="T10" fmla="*/ 106 w 106"/>
                <a:gd name="T11" fmla="*/ 64 h 128"/>
                <a:gd name="T12" fmla="*/ 106 w 106"/>
                <a:gd name="T13" fmla="*/ 64 h 128"/>
                <a:gd name="T14" fmla="*/ 53 w 106"/>
                <a:gd name="T15" fmla="*/ 128 h 128"/>
                <a:gd name="T16" fmla="*/ 53 w 106"/>
                <a:gd name="T17" fmla="*/ 128 h 128"/>
                <a:gd name="T18" fmla="*/ 0 w 106"/>
                <a:gd name="T19" fmla="*/ 64 h 128"/>
                <a:gd name="T20" fmla="*/ 53 w 106"/>
                <a:gd name="T21" fmla="*/ 121 h 128"/>
                <a:gd name="T22" fmla="*/ 99 w 106"/>
                <a:gd name="T23" fmla="*/ 64 h 128"/>
                <a:gd name="T24" fmla="*/ 99 w 106"/>
                <a:gd name="T25" fmla="*/ 64 h 128"/>
                <a:gd name="T26" fmla="*/ 53 w 106"/>
                <a:gd name="T27" fmla="*/ 7 h 128"/>
                <a:gd name="T28" fmla="*/ 53 w 106"/>
                <a:gd name="T29" fmla="*/ 7 h 128"/>
                <a:gd name="T30" fmla="*/ 7 w 106"/>
                <a:gd name="T31" fmla="*/ 64 h 128"/>
                <a:gd name="T32" fmla="*/ 7 w 106"/>
                <a:gd name="T33" fmla="*/ 64 h 128"/>
                <a:gd name="T34" fmla="*/ 53 w 106"/>
                <a:gd name="T35" fmla="*/ 121 h 128"/>
                <a:gd name="T36" fmla="*/ 5 w 106"/>
                <a:gd name="T37" fmla="*/ 64 h 128"/>
                <a:gd name="T38" fmla="*/ 4 w 106"/>
                <a:gd name="T39" fmla="*/ 64 h 128"/>
                <a:gd name="T40" fmla="*/ 4 w 106"/>
                <a:gd name="T41" fmla="*/ 64 h 128"/>
                <a:gd name="T42" fmla="*/ 4 w 106"/>
                <a:gd name="T43" fmla="*/ 64 h 128"/>
                <a:gd name="T44" fmla="*/ 4 w 106"/>
                <a:gd name="T45" fmla="*/ 64 h 128"/>
                <a:gd name="T46" fmla="*/ 4 w 106"/>
                <a:gd name="T47" fmla="*/ 64 h 128"/>
                <a:gd name="T48" fmla="*/ 5 w 106"/>
                <a:gd name="T4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6" h="128">
                  <a:moveTo>
                    <a:pt x="0" y="64"/>
                  </a:moveTo>
                  <a:cubicBezTo>
                    <a:pt x="2" y="64"/>
                    <a:pt x="2" y="64"/>
                    <a:pt x="2" y="64"/>
                  </a:cubicBezTo>
                  <a:cubicBezTo>
                    <a:pt x="0" y="64"/>
                    <a:pt x="0" y="64"/>
                    <a:pt x="0" y="64"/>
                  </a:cubicBezTo>
                  <a:cubicBezTo>
                    <a:pt x="0" y="29"/>
                    <a:pt x="23" y="0"/>
                    <a:pt x="53" y="0"/>
                  </a:cubicBezTo>
                  <a:cubicBezTo>
                    <a:pt x="53" y="0"/>
                    <a:pt x="53" y="0"/>
                    <a:pt x="53" y="0"/>
                  </a:cubicBezTo>
                  <a:cubicBezTo>
                    <a:pt x="83" y="0"/>
                    <a:pt x="106" y="29"/>
                    <a:pt x="106" y="64"/>
                  </a:cubicBezTo>
                  <a:cubicBezTo>
                    <a:pt x="106" y="64"/>
                    <a:pt x="106" y="64"/>
                    <a:pt x="106" y="64"/>
                  </a:cubicBezTo>
                  <a:cubicBezTo>
                    <a:pt x="106" y="99"/>
                    <a:pt x="83" y="128"/>
                    <a:pt x="53" y="128"/>
                  </a:cubicBezTo>
                  <a:cubicBezTo>
                    <a:pt x="53" y="128"/>
                    <a:pt x="53" y="128"/>
                    <a:pt x="53" y="128"/>
                  </a:cubicBezTo>
                  <a:cubicBezTo>
                    <a:pt x="23" y="128"/>
                    <a:pt x="0" y="99"/>
                    <a:pt x="0" y="64"/>
                  </a:cubicBezTo>
                  <a:close/>
                  <a:moveTo>
                    <a:pt x="53" y="121"/>
                  </a:moveTo>
                  <a:cubicBezTo>
                    <a:pt x="78" y="121"/>
                    <a:pt x="99" y="96"/>
                    <a:pt x="99" y="64"/>
                  </a:cubicBezTo>
                  <a:cubicBezTo>
                    <a:pt x="99" y="64"/>
                    <a:pt x="99" y="64"/>
                    <a:pt x="99" y="64"/>
                  </a:cubicBezTo>
                  <a:cubicBezTo>
                    <a:pt x="99" y="32"/>
                    <a:pt x="78" y="7"/>
                    <a:pt x="53" y="7"/>
                  </a:cubicBezTo>
                  <a:cubicBezTo>
                    <a:pt x="53" y="7"/>
                    <a:pt x="53" y="7"/>
                    <a:pt x="53" y="7"/>
                  </a:cubicBezTo>
                  <a:cubicBezTo>
                    <a:pt x="28" y="7"/>
                    <a:pt x="7" y="32"/>
                    <a:pt x="7" y="64"/>
                  </a:cubicBezTo>
                  <a:cubicBezTo>
                    <a:pt x="7" y="64"/>
                    <a:pt x="7" y="64"/>
                    <a:pt x="7" y="64"/>
                  </a:cubicBezTo>
                  <a:cubicBezTo>
                    <a:pt x="7" y="96"/>
                    <a:pt x="28" y="121"/>
                    <a:pt x="53" y="121"/>
                  </a:cubicBezTo>
                  <a:close/>
                  <a:moveTo>
                    <a:pt x="5" y="64"/>
                  </a:moveTo>
                  <a:cubicBezTo>
                    <a:pt x="4" y="64"/>
                    <a:pt x="4" y="64"/>
                    <a:pt x="4" y="64"/>
                  </a:cubicBezTo>
                  <a:cubicBezTo>
                    <a:pt x="4" y="64"/>
                    <a:pt x="4" y="64"/>
                    <a:pt x="4" y="64"/>
                  </a:cubicBezTo>
                  <a:cubicBezTo>
                    <a:pt x="4" y="64"/>
                    <a:pt x="4" y="64"/>
                    <a:pt x="4" y="64"/>
                  </a:cubicBezTo>
                  <a:cubicBezTo>
                    <a:pt x="4" y="64"/>
                    <a:pt x="4" y="64"/>
                    <a:pt x="4" y="64"/>
                  </a:cubicBezTo>
                  <a:cubicBezTo>
                    <a:pt x="4" y="64"/>
                    <a:pt x="4" y="64"/>
                    <a:pt x="4" y="64"/>
                  </a:cubicBezTo>
                  <a:cubicBezTo>
                    <a:pt x="5" y="64"/>
                    <a:pt x="5" y="64"/>
                    <a:pt x="5"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79"/>
            <p:cNvSpPr/>
            <p:nvPr/>
          </p:nvSpPr>
          <p:spPr bwMode="auto">
            <a:xfrm>
              <a:off x="5788025" y="2852738"/>
              <a:ext cx="41275" cy="15875"/>
            </a:xfrm>
            <a:custGeom>
              <a:avLst/>
              <a:gdLst>
                <a:gd name="T0" fmla="*/ 2 w 8"/>
                <a:gd name="T1" fmla="*/ 3 h 3"/>
                <a:gd name="T2" fmla="*/ 0 w 8"/>
                <a:gd name="T3" fmla="*/ 2 h 3"/>
                <a:gd name="T4" fmla="*/ 0 w 8"/>
                <a:gd name="T5" fmla="*/ 2 h 3"/>
                <a:gd name="T6" fmla="*/ 2 w 8"/>
                <a:gd name="T7" fmla="*/ 0 h 3"/>
                <a:gd name="T8" fmla="*/ 2 w 8"/>
                <a:gd name="T9" fmla="*/ 0 h 3"/>
                <a:gd name="T10" fmla="*/ 7 w 8"/>
                <a:gd name="T11" fmla="*/ 0 h 3"/>
                <a:gd name="T12" fmla="*/ 8 w 8"/>
                <a:gd name="T13" fmla="*/ 2 h 3"/>
                <a:gd name="T14" fmla="*/ 8 w 8"/>
                <a:gd name="T15" fmla="*/ 2 h 3"/>
                <a:gd name="T16" fmla="*/ 7 w 8"/>
                <a:gd name="T17" fmla="*/ 3 h 3"/>
                <a:gd name="T18" fmla="*/ 7 w 8"/>
                <a:gd name="T19" fmla="*/ 3 h 3"/>
                <a:gd name="T20" fmla="*/ 2 w 8"/>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
                  <a:moveTo>
                    <a:pt x="2" y="3"/>
                  </a:moveTo>
                  <a:cubicBezTo>
                    <a:pt x="1" y="3"/>
                    <a:pt x="0" y="3"/>
                    <a:pt x="0" y="2"/>
                  </a:cubicBezTo>
                  <a:cubicBezTo>
                    <a:pt x="0" y="2"/>
                    <a:pt x="0" y="2"/>
                    <a:pt x="0" y="2"/>
                  </a:cubicBezTo>
                  <a:cubicBezTo>
                    <a:pt x="0" y="1"/>
                    <a:pt x="1" y="0"/>
                    <a:pt x="2" y="0"/>
                  </a:cubicBezTo>
                  <a:cubicBezTo>
                    <a:pt x="2" y="0"/>
                    <a:pt x="2" y="0"/>
                    <a:pt x="2" y="0"/>
                  </a:cubicBezTo>
                  <a:cubicBezTo>
                    <a:pt x="7" y="0"/>
                    <a:pt x="7" y="0"/>
                    <a:pt x="7" y="0"/>
                  </a:cubicBezTo>
                  <a:cubicBezTo>
                    <a:pt x="8" y="0"/>
                    <a:pt x="8" y="1"/>
                    <a:pt x="8" y="2"/>
                  </a:cubicBezTo>
                  <a:cubicBezTo>
                    <a:pt x="8" y="2"/>
                    <a:pt x="8" y="2"/>
                    <a:pt x="8" y="2"/>
                  </a:cubicBezTo>
                  <a:cubicBezTo>
                    <a:pt x="8" y="3"/>
                    <a:pt x="8" y="3"/>
                    <a:pt x="7" y="3"/>
                  </a:cubicBezTo>
                  <a:cubicBezTo>
                    <a:pt x="7" y="3"/>
                    <a:pt x="7" y="3"/>
                    <a:pt x="7"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80"/>
            <p:cNvSpPr/>
            <p:nvPr/>
          </p:nvSpPr>
          <p:spPr bwMode="auto">
            <a:xfrm>
              <a:off x="5776913" y="2843213"/>
              <a:ext cx="63500" cy="36513"/>
            </a:xfrm>
            <a:custGeom>
              <a:avLst/>
              <a:gdLst>
                <a:gd name="T0" fmla="*/ 4 w 12"/>
                <a:gd name="T1" fmla="*/ 7 h 7"/>
                <a:gd name="T2" fmla="*/ 4 w 12"/>
                <a:gd name="T3" fmla="*/ 5 h 7"/>
                <a:gd name="T4" fmla="*/ 4 w 12"/>
                <a:gd name="T5" fmla="*/ 4 h 7"/>
                <a:gd name="T6" fmla="*/ 4 w 12"/>
                <a:gd name="T7" fmla="*/ 4 h 7"/>
                <a:gd name="T8" fmla="*/ 4 w 12"/>
                <a:gd name="T9" fmla="*/ 3 h 7"/>
                <a:gd name="T10" fmla="*/ 4 w 12"/>
                <a:gd name="T11" fmla="*/ 5 h 7"/>
                <a:gd name="T12" fmla="*/ 4 w 12"/>
                <a:gd name="T13" fmla="*/ 7 h 7"/>
                <a:gd name="T14" fmla="*/ 0 w 12"/>
                <a:gd name="T15" fmla="*/ 4 h 7"/>
                <a:gd name="T16" fmla="*/ 0 w 12"/>
                <a:gd name="T17" fmla="*/ 4 h 7"/>
                <a:gd name="T18" fmla="*/ 4 w 12"/>
                <a:gd name="T19" fmla="*/ 0 h 7"/>
                <a:gd name="T20" fmla="*/ 4 w 12"/>
                <a:gd name="T21" fmla="*/ 0 h 7"/>
                <a:gd name="T22" fmla="*/ 9 w 12"/>
                <a:gd name="T23" fmla="*/ 0 h 7"/>
                <a:gd name="T24" fmla="*/ 12 w 12"/>
                <a:gd name="T25" fmla="*/ 4 h 7"/>
                <a:gd name="T26" fmla="*/ 12 w 12"/>
                <a:gd name="T27" fmla="*/ 4 h 7"/>
                <a:gd name="T28" fmla="*/ 9 w 12"/>
                <a:gd name="T29" fmla="*/ 7 h 7"/>
                <a:gd name="T30" fmla="*/ 9 w 12"/>
                <a:gd name="T31" fmla="*/ 7 h 7"/>
                <a:gd name="T32" fmla="*/ 4 w 12"/>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7">
                  <a:moveTo>
                    <a:pt x="4" y="7"/>
                  </a:moveTo>
                  <a:cubicBezTo>
                    <a:pt x="4" y="5"/>
                    <a:pt x="4" y="5"/>
                    <a:pt x="4" y="5"/>
                  </a:cubicBezTo>
                  <a:cubicBezTo>
                    <a:pt x="4" y="4"/>
                    <a:pt x="4" y="4"/>
                    <a:pt x="4" y="4"/>
                  </a:cubicBezTo>
                  <a:cubicBezTo>
                    <a:pt x="4" y="4"/>
                    <a:pt x="4" y="4"/>
                    <a:pt x="4" y="4"/>
                  </a:cubicBezTo>
                  <a:cubicBezTo>
                    <a:pt x="4" y="3"/>
                    <a:pt x="4" y="3"/>
                    <a:pt x="4" y="3"/>
                  </a:cubicBezTo>
                  <a:cubicBezTo>
                    <a:pt x="4" y="5"/>
                    <a:pt x="4" y="5"/>
                    <a:pt x="4" y="5"/>
                  </a:cubicBezTo>
                  <a:cubicBezTo>
                    <a:pt x="4" y="7"/>
                    <a:pt x="4" y="7"/>
                    <a:pt x="4" y="7"/>
                  </a:cubicBezTo>
                  <a:cubicBezTo>
                    <a:pt x="2" y="7"/>
                    <a:pt x="0" y="6"/>
                    <a:pt x="0" y="4"/>
                  </a:cubicBezTo>
                  <a:cubicBezTo>
                    <a:pt x="0" y="4"/>
                    <a:pt x="0" y="4"/>
                    <a:pt x="0" y="4"/>
                  </a:cubicBezTo>
                  <a:cubicBezTo>
                    <a:pt x="0" y="2"/>
                    <a:pt x="2" y="0"/>
                    <a:pt x="4" y="0"/>
                  </a:cubicBezTo>
                  <a:cubicBezTo>
                    <a:pt x="4" y="0"/>
                    <a:pt x="4" y="0"/>
                    <a:pt x="4" y="0"/>
                  </a:cubicBezTo>
                  <a:cubicBezTo>
                    <a:pt x="9" y="0"/>
                    <a:pt x="9" y="0"/>
                    <a:pt x="9" y="0"/>
                  </a:cubicBezTo>
                  <a:cubicBezTo>
                    <a:pt x="11" y="0"/>
                    <a:pt x="12" y="2"/>
                    <a:pt x="12" y="4"/>
                  </a:cubicBezTo>
                  <a:cubicBezTo>
                    <a:pt x="12" y="4"/>
                    <a:pt x="12" y="4"/>
                    <a:pt x="12" y="4"/>
                  </a:cubicBezTo>
                  <a:cubicBezTo>
                    <a:pt x="12" y="6"/>
                    <a:pt x="11" y="7"/>
                    <a:pt x="9" y="7"/>
                  </a:cubicBezTo>
                  <a:cubicBezTo>
                    <a:pt x="9" y="7"/>
                    <a:pt x="9" y="7"/>
                    <a:pt x="9"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81"/>
            <p:cNvSpPr/>
            <p:nvPr/>
          </p:nvSpPr>
          <p:spPr bwMode="auto">
            <a:xfrm>
              <a:off x="5978525" y="2832101"/>
              <a:ext cx="36513" cy="15875"/>
            </a:xfrm>
            <a:custGeom>
              <a:avLst/>
              <a:gdLst>
                <a:gd name="T0" fmla="*/ 1 w 7"/>
                <a:gd name="T1" fmla="*/ 3 h 3"/>
                <a:gd name="T2" fmla="*/ 0 w 7"/>
                <a:gd name="T3" fmla="*/ 1 h 3"/>
                <a:gd name="T4" fmla="*/ 0 w 7"/>
                <a:gd name="T5" fmla="*/ 1 h 3"/>
                <a:gd name="T6" fmla="*/ 1 w 7"/>
                <a:gd name="T7" fmla="*/ 0 h 3"/>
                <a:gd name="T8" fmla="*/ 1 w 7"/>
                <a:gd name="T9" fmla="*/ 0 h 3"/>
                <a:gd name="T10" fmla="*/ 5 w 7"/>
                <a:gd name="T11" fmla="*/ 0 h 3"/>
                <a:gd name="T12" fmla="*/ 7 w 7"/>
                <a:gd name="T13" fmla="*/ 1 h 3"/>
                <a:gd name="T14" fmla="*/ 7 w 7"/>
                <a:gd name="T15" fmla="*/ 1 h 3"/>
                <a:gd name="T16" fmla="*/ 5 w 7"/>
                <a:gd name="T17" fmla="*/ 3 h 3"/>
                <a:gd name="T18" fmla="*/ 5 w 7"/>
                <a:gd name="T19" fmla="*/ 3 h 3"/>
                <a:gd name="T20" fmla="*/ 1 w 7"/>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3">
                  <a:moveTo>
                    <a:pt x="1" y="3"/>
                  </a:moveTo>
                  <a:cubicBezTo>
                    <a:pt x="1" y="3"/>
                    <a:pt x="0" y="2"/>
                    <a:pt x="0" y="1"/>
                  </a:cubicBezTo>
                  <a:cubicBezTo>
                    <a:pt x="0" y="1"/>
                    <a:pt x="0" y="1"/>
                    <a:pt x="0" y="1"/>
                  </a:cubicBezTo>
                  <a:cubicBezTo>
                    <a:pt x="0" y="0"/>
                    <a:pt x="1" y="0"/>
                    <a:pt x="1" y="0"/>
                  </a:cubicBezTo>
                  <a:cubicBezTo>
                    <a:pt x="1" y="0"/>
                    <a:pt x="1" y="0"/>
                    <a:pt x="1" y="0"/>
                  </a:cubicBezTo>
                  <a:cubicBezTo>
                    <a:pt x="5" y="0"/>
                    <a:pt x="5" y="0"/>
                    <a:pt x="5" y="0"/>
                  </a:cubicBezTo>
                  <a:cubicBezTo>
                    <a:pt x="6" y="0"/>
                    <a:pt x="7" y="0"/>
                    <a:pt x="7" y="1"/>
                  </a:cubicBezTo>
                  <a:cubicBezTo>
                    <a:pt x="7" y="1"/>
                    <a:pt x="7" y="1"/>
                    <a:pt x="7" y="1"/>
                  </a:cubicBezTo>
                  <a:cubicBezTo>
                    <a:pt x="7" y="2"/>
                    <a:pt x="6" y="3"/>
                    <a:pt x="5" y="3"/>
                  </a:cubicBezTo>
                  <a:cubicBezTo>
                    <a:pt x="5" y="3"/>
                    <a:pt x="5" y="3"/>
                    <a:pt x="5"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82"/>
            <p:cNvSpPr>
              <a:spLocks noEditPoints="1"/>
            </p:cNvSpPr>
            <p:nvPr/>
          </p:nvSpPr>
          <p:spPr bwMode="auto">
            <a:xfrm>
              <a:off x="5967413" y="2820988"/>
              <a:ext cx="58738" cy="38100"/>
            </a:xfrm>
            <a:custGeom>
              <a:avLst/>
              <a:gdLst>
                <a:gd name="T0" fmla="*/ 3 w 11"/>
                <a:gd name="T1" fmla="*/ 7 h 7"/>
                <a:gd name="T2" fmla="*/ 3 w 11"/>
                <a:gd name="T3" fmla="*/ 5 h 7"/>
                <a:gd name="T4" fmla="*/ 3 w 11"/>
                <a:gd name="T5" fmla="*/ 4 h 7"/>
                <a:gd name="T6" fmla="*/ 3 w 11"/>
                <a:gd name="T7" fmla="*/ 5 h 7"/>
                <a:gd name="T8" fmla="*/ 3 w 11"/>
                <a:gd name="T9" fmla="*/ 7 h 7"/>
                <a:gd name="T10" fmla="*/ 0 w 11"/>
                <a:gd name="T11" fmla="*/ 3 h 7"/>
                <a:gd name="T12" fmla="*/ 0 w 11"/>
                <a:gd name="T13" fmla="*/ 3 h 7"/>
                <a:gd name="T14" fmla="*/ 3 w 11"/>
                <a:gd name="T15" fmla="*/ 0 h 7"/>
                <a:gd name="T16" fmla="*/ 3 w 11"/>
                <a:gd name="T17" fmla="*/ 0 h 7"/>
                <a:gd name="T18" fmla="*/ 7 w 11"/>
                <a:gd name="T19" fmla="*/ 0 h 7"/>
                <a:gd name="T20" fmla="*/ 11 w 11"/>
                <a:gd name="T21" fmla="*/ 3 h 7"/>
                <a:gd name="T22" fmla="*/ 11 w 11"/>
                <a:gd name="T23" fmla="*/ 3 h 7"/>
                <a:gd name="T24" fmla="*/ 7 w 11"/>
                <a:gd name="T25" fmla="*/ 7 h 7"/>
                <a:gd name="T26" fmla="*/ 7 w 11"/>
                <a:gd name="T27" fmla="*/ 7 h 7"/>
                <a:gd name="T28" fmla="*/ 3 w 11"/>
                <a:gd name="T29" fmla="*/ 7 h 7"/>
                <a:gd name="T30" fmla="*/ 3 w 11"/>
                <a:gd name="T31" fmla="*/ 3 h 7"/>
                <a:gd name="T32" fmla="*/ 3 w 11"/>
                <a:gd name="T33" fmla="*/ 3 h 7"/>
                <a:gd name="T34" fmla="*/ 3 w 11"/>
                <a:gd name="T3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3" y="7"/>
                  </a:moveTo>
                  <a:cubicBezTo>
                    <a:pt x="3" y="5"/>
                    <a:pt x="3" y="5"/>
                    <a:pt x="3" y="5"/>
                  </a:cubicBezTo>
                  <a:cubicBezTo>
                    <a:pt x="3" y="4"/>
                    <a:pt x="3" y="4"/>
                    <a:pt x="3" y="4"/>
                  </a:cubicBezTo>
                  <a:cubicBezTo>
                    <a:pt x="3" y="5"/>
                    <a:pt x="3" y="5"/>
                    <a:pt x="3" y="5"/>
                  </a:cubicBezTo>
                  <a:cubicBezTo>
                    <a:pt x="3" y="7"/>
                    <a:pt x="3" y="7"/>
                    <a:pt x="3" y="7"/>
                  </a:cubicBezTo>
                  <a:cubicBezTo>
                    <a:pt x="1" y="7"/>
                    <a:pt x="0" y="5"/>
                    <a:pt x="0" y="3"/>
                  </a:cubicBezTo>
                  <a:cubicBezTo>
                    <a:pt x="0" y="3"/>
                    <a:pt x="0" y="3"/>
                    <a:pt x="0" y="3"/>
                  </a:cubicBezTo>
                  <a:cubicBezTo>
                    <a:pt x="0" y="1"/>
                    <a:pt x="1" y="0"/>
                    <a:pt x="3" y="0"/>
                  </a:cubicBezTo>
                  <a:cubicBezTo>
                    <a:pt x="3" y="0"/>
                    <a:pt x="3" y="0"/>
                    <a:pt x="3" y="0"/>
                  </a:cubicBezTo>
                  <a:cubicBezTo>
                    <a:pt x="7" y="0"/>
                    <a:pt x="7" y="0"/>
                    <a:pt x="7" y="0"/>
                  </a:cubicBezTo>
                  <a:cubicBezTo>
                    <a:pt x="9" y="0"/>
                    <a:pt x="11" y="1"/>
                    <a:pt x="11" y="3"/>
                  </a:cubicBezTo>
                  <a:cubicBezTo>
                    <a:pt x="11" y="3"/>
                    <a:pt x="11" y="3"/>
                    <a:pt x="11" y="3"/>
                  </a:cubicBezTo>
                  <a:cubicBezTo>
                    <a:pt x="11" y="5"/>
                    <a:pt x="9" y="7"/>
                    <a:pt x="7" y="7"/>
                  </a:cubicBezTo>
                  <a:cubicBezTo>
                    <a:pt x="7" y="7"/>
                    <a:pt x="7" y="7"/>
                    <a:pt x="7" y="7"/>
                  </a:cubicBezTo>
                  <a:cubicBezTo>
                    <a:pt x="3" y="7"/>
                    <a:pt x="3" y="7"/>
                    <a:pt x="3" y="7"/>
                  </a:cubicBezTo>
                  <a:close/>
                  <a:moveTo>
                    <a:pt x="3" y="3"/>
                  </a:moveTo>
                  <a:cubicBezTo>
                    <a:pt x="3" y="3"/>
                    <a:pt x="3" y="3"/>
                    <a:pt x="3" y="3"/>
                  </a:cubicBezTo>
                  <a:cubicBezTo>
                    <a:pt x="3" y="3"/>
                    <a:pt x="3" y="3"/>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83"/>
            <p:cNvSpPr/>
            <p:nvPr/>
          </p:nvSpPr>
          <p:spPr bwMode="auto">
            <a:xfrm>
              <a:off x="5813425" y="2584451"/>
              <a:ext cx="127000" cy="100013"/>
            </a:xfrm>
            <a:custGeom>
              <a:avLst/>
              <a:gdLst>
                <a:gd name="T0" fmla="*/ 1 w 24"/>
                <a:gd name="T1" fmla="*/ 18 h 19"/>
                <a:gd name="T2" fmla="*/ 1 w 24"/>
                <a:gd name="T3" fmla="*/ 16 h 19"/>
                <a:gd name="T4" fmla="*/ 1 w 24"/>
                <a:gd name="T5" fmla="*/ 16 h 19"/>
                <a:gd name="T6" fmla="*/ 22 w 24"/>
                <a:gd name="T7" fmla="*/ 1 h 19"/>
                <a:gd name="T8" fmla="*/ 24 w 24"/>
                <a:gd name="T9" fmla="*/ 1 h 19"/>
                <a:gd name="T10" fmla="*/ 24 w 24"/>
                <a:gd name="T11" fmla="*/ 1 h 19"/>
                <a:gd name="T12" fmla="*/ 23 w 24"/>
                <a:gd name="T13" fmla="*/ 3 h 19"/>
                <a:gd name="T14" fmla="*/ 23 w 24"/>
                <a:gd name="T15" fmla="*/ 3 h 19"/>
                <a:gd name="T16" fmla="*/ 3 w 24"/>
                <a:gd name="T17" fmla="*/ 18 h 19"/>
                <a:gd name="T18" fmla="*/ 2 w 24"/>
                <a:gd name="T19" fmla="*/ 19 h 19"/>
                <a:gd name="T20" fmla="*/ 2 w 24"/>
                <a:gd name="T21" fmla="*/ 19 h 19"/>
                <a:gd name="T22" fmla="*/ 1 w 24"/>
                <a:gd name="T23"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9">
                  <a:moveTo>
                    <a:pt x="1" y="18"/>
                  </a:moveTo>
                  <a:cubicBezTo>
                    <a:pt x="0" y="17"/>
                    <a:pt x="0" y="16"/>
                    <a:pt x="1" y="16"/>
                  </a:cubicBezTo>
                  <a:cubicBezTo>
                    <a:pt x="1" y="16"/>
                    <a:pt x="1" y="16"/>
                    <a:pt x="1" y="16"/>
                  </a:cubicBezTo>
                  <a:cubicBezTo>
                    <a:pt x="22" y="1"/>
                    <a:pt x="22" y="1"/>
                    <a:pt x="22" y="1"/>
                  </a:cubicBezTo>
                  <a:cubicBezTo>
                    <a:pt x="22" y="0"/>
                    <a:pt x="23" y="1"/>
                    <a:pt x="24" y="1"/>
                  </a:cubicBezTo>
                  <a:cubicBezTo>
                    <a:pt x="24" y="1"/>
                    <a:pt x="24" y="1"/>
                    <a:pt x="24" y="1"/>
                  </a:cubicBezTo>
                  <a:cubicBezTo>
                    <a:pt x="24" y="2"/>
                    <a:pt x="24" y="3"/>
                    <a:pt x="23" y="3"/>
                  </a:cubicBezTo>
                  <a:cubicBezTo>
                    <a:pt x="23" y="3"/>
                    <a:pt x="23" y="3"/>
                    <a:pt x="23" y="3"/>
                  </a:cubicBezTo>
                  <a:cubicBezTo>
                    <a:pt x="3" y="18"/>
                    <a:pt x="3" y="18"/>
                    <a:pt x="3" y="18"/>
                  </a:cubicBezTo>
                  <a:cubicBezTo>
                    <a:pt x="2" y="19"/>
                    <a:pt x="2" y="19"/>
                    <a:pt x="2" y="19"/>
                  </a:cubicBezTo>
                  <a:cubicBezTo>
                    <a:pt x="2" y="19"/>
                    <a:pt x="2" y="19"/>
                    <a:pt x="2" y="19"/>
                  </a:cubicBezTo>
                  <a:cubicBezTo>
                    <a:pt x="1" y="19"/>
                    <a:pt x="1" y="18"/>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84"/>
            <p:cNvSpPr>
              <a:spLocks noEditPoints="1"/>
            </p:cNvSpPr>
            <p:nvPr/>
          </p:nvSpPr>
          <p:spPr bwMode="auto">
            <a:xfrm>
              <a:off x="5803900" y="2579688"/>
              <a:ext cx="147638" cy="115888"/>
            </a:xfrm>
            <a:custGeom>
              <a:avLst/>
              <a:gdLst>
                <a:gd name="T0" fmla="*/ 4 w 28"/>
                <a:gd name="T1" fmla="*/ 22 h 22"/>
                <a:gd name="T2" fmla="*/ 1 w 28"/>
                <a:gd name="T3" fmla="*/ 20 h 22"/>
                <a:gd name="T4" fmla="*/ 1 w 28"/>
                <a:gd name="T5" fmla="*/ 20 h 22"/>
                <a:gd name="T6" fmla="*/ 3 w 28"/>
                <a:gd name="T7" fmla="*/ 19 h 22"/>
                <a:gd name="T8" fmla="*/ 4 w 28"/>
                <a:gd name="T9" fmla="*/ 18 h 22"/>
                <a:gd name="T10" fmla="*/ 3 w 28"/>
                <a:gd name="T11" fmla="*/ 19 h 22"/>
                <a:gd name="T12" fmla="*/ 1 w 28"/>
                <a:gd name="T13" fmla="*/ 20 h 22"/>
                <a:gd name="T14" fmla="*/ 0 w 28"/>
                <a:gd name="T15" fmla="*/ 18 h 22"/>
                <a:gd name="T16" fmla="*/ 0 w 28"/>
                <a:gd name="T17" fmla="*/ 18 h 22"/>
                <a:gd name="T18" fmla="*/ 2 w 28"/>
                <a:gd name="T19" fmla="*/ 15 h 22"/>
                <a:gd name="T20" fmla="*/ 2 w 28"/>
                <a:gd name="T21" fmla="*/ 15 h 22"/>
                <a:gd name="T22" fmla="*/ 23 w 28"/>
                <a:gd name="T23" fmla="*/ 0 h 22"/>
                <a:gd name="T24" fmla="*/ 25 w 28"/>
                <a:gd name="T25" fmla="*/ 0 h 22"/>
                <a:gd name="T26" fmla="*/ 25 w 28"/>
                <a:gd name="T27" fmla="*/ 0 h 22"/>
                <a:gd name="T28" fmla="*/ 27 w 28"/>
                <a:gd name="T29" fmla="*/ 1 h 22"/>
                <a:gd name="T30" fmla="*/ 27 w 28"/>
                <a:gd name="T31" fmla="*/ 1 h 22"/>
                <a:gd name="T32" fmla="*/ 28 w 28"/>
                <a:gd name="T33" fmla="*/ 3 h 22"/>
                <a:gd name="T34" fmla="*/ 28 w 28"/>
                <a:gd name="T35" fmla="*/ 3 h 22"/>
                <a:gd name="T36" fmla="*/ 27 w 28"/>
                <a:gd name="T37" fmla="*/ 6 h 22"/>
                <a:gd name="T38" fmla="*/ 27 w 28"/>
                <a:gd name="T39" fmla="*/ 6 h 22"/>
                <a:gd name="T40" fmla="*/ 6 w 28"/>
                <a:gd name="T41" fmla="*/ 21 h 22"/>
                <a:gd name="T42" fmla="*/ 4 w 28"/>
                <a:gd name="T43" fmla="*/ 22 h 22"/>
                <a:gd name="T44" fmla="*/ 4 w 28"/>
                <a:gd name="T45" fmla="*/ 22 h 22"/>
                <a:gd name="T46" fmla="*/ 4 w 28"/>
                <a:gd name="T47" fmla="*/ 22 h 22"/>
                <a:gd name="T48" fmla="*/ 4 w 28"/>
                <a:gd name="T49" fmla="*/ 18 h 22"/>
                <a:gd name="T50" fmla="*/ 4 w 28"/>
                <a:gd name="T51" fmla="*/ 18 h 22"/>
                <a:gd name="T52" fmla="*/ 4 w 28"/>
                <a:gd name="T53"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22">
                  <a:moveTo>
                    <a:pt x="4" y="22"/>
                  </a:moveTo>
                  <a:cubicBezTo>
                    <a:pt x="3" y="22"/>
                    <a:pt x="2" y="21"/>
                    <a:pt x="1" y="20"/>
                  </a:cubicBezTo>
                  <a:cubicBezTo>
                    <a:pt x="1" y="20"/>
                    <a:pt x="1" y="20"/>
                    <a:pt x="1" y="20"/>
                  </a:cubicBezTo>
                  <a:cubicBezTo>
                    <a:pt x="3" y="19"/>
                    <a:pt x="3" y="19"/>
                    <a:pt x="3" y="19"/>
                  </a:cubicBezTo>
                  <a:cubicBezTo>
                    <a:pt x="4" y="18"/>
                    <a:pt x="4" y="18"/>
                    <a:pt x="4" y="18"/>
                  </a:cubicBezTo>
                  <a:cubicBezTo>
                    <a:pt x="3" y="19"/>
                    <a:pt x="3" y="19"/>
                    <a:pt x="3" y="19"/>
                  </a:cubicBezTo>
                  <a:cubicBezTo>
                    <a:pt x="1" y="20"/>
                    <a:pt x="1" y="20"/>
                    <a:pt x="1" y="20"/>
                  </a:cubicBezTo>
                  <a:cubicBezTo>
                    <a:pt x="0" y="20"/>
                    <a:pt x="0" y="19"/>
                    <a:pt x="0" y="18"/>
                  </a:cubicBezTo>
                  <a:cubicBezTo>
                    <a:pt x="0" y="18"/>
                    <a:pt x="0" y="18"/>
                    <a:pt x="0" y="18"/>
                  </a:cubicBezTo>
                  <a:cubicBezTo>
                    <a:pt x="0" y="17"/>
                    <a:pt x="1" y="16"/>
                    <a:pt x="2" y="15"/>
                  </a:cubicBezTo>
                  <a:cubicBezTo>
                    <a:pt x="2" y="15"/>
                    <a:pt x="2" y="15"/>
                    <a:pt x="2" y="15"/>
                  </a:cubicBezTo>
                  <a:cubicBezTo>
                    <a:pt x="23" y="0"/>
                    <a:pt x="23" y="0"/>
                    <a:pt x="23" y="0"/>
                  </a:cubicBezTo>
                  <a:cubicBezTo>
                    <a:pt x="23" y="0"/>
                    <a:pt x="24" y="0"/>
                    <a:pt x="25" y="0"/>
                  </a:cubicBezTo>
                  <a:cubicBezTo>
                    <a:pt x="25" y="0"/>
                    <a:pt x="25" y="0"/>
                    <a:pt x="25" y="0"/>
                  </a:cubicBezTo>
                  <a:cubicBezTo>
                    <a:pt x="26" y="0"/>
                    <a:pt x="27" y="0"/>
                    <a:pt x="27" y="1"/>
                  </a:cubicBezTo>
                  <a:cubicBezTo>
                    <a:pt x="27" y="1"/>
                    <a:pt x="27" y="1"/>
                    <a:pt x="27" y="1"/>
                  </a:cubicBezTo>
                  <a:cubicBezTo>
                    <a:pt x="28" y="2"/>
                    <a:pt x="28" y="3"/>
                    <a:pt x="28" y="3"/>
                  </a:cubicBezTo>
                  <a:cubicBezTo>
                    <a:pt x="28" y="3"/>
                    <a:pt x="28" y="3"/>
                    <a:pt x="28" y="3"/>
                  </a:cubicBezTo>
                  <a:cubicBezTo>
                    <a:pt x="28" y="4"/>
                    <a:pt x="28" y="5"/>
                    <a:pt x="27" y="6"/>
                  </a:cubicBezTo>
                  <a:cubicBezTo>
                    <a:pt x="27" y="6"/>
                    <a:pt x="27" y="6"/>
                    <a:pt x="27" y="6"/>
                  </a:cubicBezTo>
                  <a:cubicBezTo>
                    <a:pt x="6" y="21"/>
                    <a:pt x="6" y="21"/>
                    <a:pt x="6" y="21"/>
                  </a:cubicBezTo>
                  <a:cubicBezTo>
                    <a:pt x="5" y="21"/>
                    <a:pt x="5" y="22"/>
                    <a:pt x="4" y="22"/>
                  </a:cubicBezTo>
                  <a:cubicBezTo>
                    <a:pt x="4" y="22"/>
                    <a:pt x="4" y="22"/>
                    <a:pt x="4" y="22"/>
                  </a:cubicBezTo>
                  <a:cubicBezTo>
                    <a:pt x="4" y="22"/>
                    <a:pt x="4" y="22"/>
                    <a:pt x="4" y="22"/>
                  </a:cubicBezTo>
                  <a:close/>
                  <a:moveTo>
                    <a:pt x="4" y="18"/>
                  </a:moveTo>
                  <a:cubicBezTo>
                    <a:pt x="4" y="18"/>
                    <a:pt x="4" y="18"/>
                    <a:pt x="4" y="18"/>
                  </a:cubicBezTo>
                  <a:cubicBezTo>
                    <a:pt x="4" y="18"/>
                    <a:pt x="4" y="18"/>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85"/>
            <p:cNvSpPr/>
            <p:nvPr/>
          </p:nvSpPr>
          <p:spPr bwMode="auto">
            <a:xfrm>
              <a:off x="5845175" y="2616201"/>
              <a:ext cx="95250" cy="68263"/>
            </a:xfrm>
            <a:custGeom>
              <a:avLst/>
              <a:gdLst>
                <a:gd name="T0" fmla="*/ 0 w 18"/>
                <a:gd name="T1" fmla="*/ 12 h 13"/>
                <a:gd name="T2" fmla="*/ 1 w 18"/>
                <a:gd name="T3" fmla="*/ 10 h 13"/>
                <a:gd name="T4" fmla="*/ 1 w 18"/>
                <a:gd name="T5" fmla="*/ 10 h 13"/>
                <a:gd name="T6" fmla="*/ 16 w 18"/>
                <a:gd name="T7" fmla="*/ 1 h 13"/>
                <a:gd name="T8" fmla="*/ 18 w 18"/>
                <a:gd name="T9" fmla="*/ 1 h 13"/>
                <a:gd name="T10" fmla="*/ 18 w 18"/>
                <a:gd name="T11" fmla="*/ 1 h 13"/>
                <a:gd name="T12" fmla="*/ 17 w 18"/>
                <a:gd name="T13" fmla="*/ 3 h 13"/>
                <a:gd name="T14" fmla="*/ 17 w 18"/>
                <a:gd name="T15" fmla="*/ 3 h 13"/>
                <a:gd name="T16" fmla="*/ 2 w 18"/>
                <a:gd name="T17" fmla="*/ 12 h 13"/>
                <a:gd name="T18" fmla="*/ 2 w 18"/>
                <a:gd name="T19" fmla="*/ 13 h 13"/>
                <a:gd name="T20" fmla="*/ 2 w 18"/>
                <a:gd name="T21" fmla="*/ 13 h 13"/>
                <a:gd name="T22" fmla="*/ 0 w 18"/>
                <a:gd name="T23"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3">
                  <a:moveTo>
                    <a:pt x="0" y="12"/>
                  </a:moveTo>
                  <a:cubicBezTo>
                    <a:pt x="0" y="11"/>
                    <a:pt x="0" y="10"/>
                    <a:pt x="1" y="10"/>
                  </a:cubicBezTo>
                  <a:cubicBezTo>
                    <a:pt x="1" y="10"/>
                    <a:pt x="1" y="10"/>
                    <a:pt x="1" y="10"/>
                  </a:cubicBezTo>
                  <a:cubicBezTo>
                    <a:pt x="16" y="1"/>
                    <a:pt x="16" y="1"/>
                    <a:pt x="16" y="1"/>
                  </a:cubicBezTo>
                  <a:cubicBezTo>
                    <a:pt x="17" y="0"/>
                    <a:pt x="17" y="1"/>
                    <a:pt x="18" y="1"/>
                  </a:cubicBezTo>
                  <a:cubicBezTo>
                    <a:pt x="18" y="1"/>
                    <a:pt x="18" y="1"/>
                    <a:pt x="18" y="1"/>
                  </a:cubicBezTo>
                  <a:cubicBezTo>
                    <a:pt x="18" y="2"/>
                    <a:pt x="18" y="3"/>
                    <a:pt x="17" y="3"/>
                  </a:cubicBezTo>
                  <a:cubicBezTo>
                    <a:pt x="17" y="3"/>
                    <a:pt x="17" y="3"/>
                    <a:pt x="17" y="3"/>
                  </a:cubicBezTo>
                  <a:cubicBezTo>
                    <a:pt x="2" y="12"/>
                    <a:pt x="2" y="12"/>
                    <a:pt x="2" y="12"/>
                  </a:cubicBezTo>
                  <a:cubicBezTo>
                    <a:pt x="2" y="13"/>
                    <a:pt x="2" y="13"/>
                    <a:pt x="2" y="13"/>
                  </a:cubicBezTo>
                  <a:cubicBezTo>
                    <a:pt x="2" y="13"/>
                    <a:pt x="2" y="13"/>
                    <a:pt x="2" y="13"/>
                  </a:cubicBezTo>
                  <a:cubicBezTo>
                    <a:pt x="1" y="13"/>
                    <a:pt x="1" y="12"/>
                    <a:pt x="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86"/>
            <p:cNvSpPr/>
            <p:nvPr/>
          </p:nvSpPr>
          <p:spPr bwMode="auto">
            <a:xfrm>
              <a:off x="5835650" y="2611438"/>
              <a:ext cx="115888" cy="84138"/>
            </a:xfrm>
            <a:custGeom>
              <a:avLst/>
              <a:gdLst>
                <a:gd name="T0" fmla="*/ 4 w 22"/>
                <a:gd name="T1" fmla="*/ 16 h 16"/>
                <a:gd name="T2" fmla="*/ 1 w 22"/>
                <a:gd name="T3" fmla="*/ 14 h 16"/>
                <a:gd name="T4" fmla="*/ 1 w 22"/>
                <a:gd name="T5" fmla="*/ 14 h 16"/>
                <a:gd name="T6" fmla="*/ 2 w 22"/>
                <a:gd name="T7" fmla="*/ 13 h 16"/>
                <a:gd name="T8" fmla="*/ 1 w 22"/>
                <a:gd name="T9" fmla="*/ 14 h 16"/>
                <a:gd name="T10" fmla="*/ 0 w 22"/>
                <a:gd name="T11" fmla="*/ 12 h 16"/>
                <a:gd name="T12" fmla="*/ 0 w 22"/>
                <a:gd name="T13" fmla="*/ 12 h 16"/>
                <a:gd name="T14" fmla="*/ 2 w 22"/>
                <a:gd name="T15" fmla="*/ 9 h 16"/>
                <a:gd name="T16" fmla="*/ 2 w 22"/>
                <a:gd name="T17" fmla="*/ 9 h 16"/>
                <a:gd name="T18" fmla="*/ 17 w 22"/>
                <a:gd name="T19" fmla="*/ 0 h 16"/>
                <a:gd name="T20" fmla="*/ 19 w 22"/>
                <a:gd name="T21" fmla="*/ 0 h 16"/>
                <a:gd name="T22" fmla="*/ 19 w 22"/>
                <a:gd name="T23" fmla="*/ 0 h 16"/>
                <a:gd name="T24" fmla="*/ 22 w 22"/>
                <a:gd name="T25" fmla="*/ 1 h 16"/>
                <a:gd name="T26" fmla="*/ 22 w 22"/>
                <a:gd name="T27" fmla="*/ 1 h 16"/>
                <a:gd name="T28" fmla="*/ 22 w 22"/>
                <a:gd name="T29" fmla="*/ 3 h 16"/>
                <a:gd name="T30" fmla="*/ 22 w 22"/>
                <a:gd name="T31" fmla="*/ 3 h 16"/>
                <a:gd name="T32" fmla="*/ 20 w 22"/>
                <a:gd name="T33" fmla="*/ 6 h 16"/>
                <a:gd name="T34" fmla="*/ 20 w 22"/>
                <a:gd name="T35" fmla="*/ 6 h 16"/>
                <a:gd name="T36" fmla="*/ 6 w 22"/>
                <a:gd name="T37" fmla="*/ 15 h 16"/>
                <a:gd name="T38" fmla="*/ 4 w 22"/>
                <a:gd name="T39" fmla="*/ 16 h 16"/>
                <a:gd name="T40" fmla="*/ 4 w 22"/>
                <a:gd name="T41" fmla="*/ 16 h 16"/>
                <a:gd name="T42" fmla="*/ 4 w 22"/>
                <a:gd name="T4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16">
                  <a:moveTo>
                    <a:pt x="4" y="16"/>
                  </a:moveTo>
                  <a:cubicBezTo>
                    <a:pt x="3" y="16"/>
                    <a:pt x="1" y="15"/>
                    <a:pt x="1" y="14"/>
                  </a:cubicBezTo>
                  <a:cubicBezTo>
                    <a:pt x="1" y="14"/>
                    <a:pt x="1" y="14"/>
                    <a:pt x="1" y="14"/>
                  </a:cubicBezTo>
                  <a:cubicBezTo>
                    <a:pt x="2" y="13"/>
                    <a:pt x="2" y="13"/>
                    <a:pt x="2" y="13"/>
                  </a:cubicBezTo>
                  <a:cubicBezTo>
                    <a:pt x="1" y="14"/>
                    <a:pt x="1" y="14"/>
                    <a:pt x="1" y="14"/>
                  </a:cubicBezTo>
                  <a:cubicBezTo>
                    <a:pt x="0" y="13"/>
                    <a:pt x="0" y="13"/>
                    <a:pt x="0" y="12"/>
                  </a:cubicBezTo>
                  <a:cubicBezTo>
                    <a:pt x="0" y="12"/>
                    <a:pt x="0" y="12"/>
                    <a:pt x="0" y="12"/>
                  </a:cubicBezTo>
                  <a:cubicBezTo>
                    <a:pt x="0" y="11"/>
                    <a:pt x="1" y="10"/>
                    <a:pt x="2" y="9"/>
                  </a:cubicBezTo>
                  <a:cubicBezTo>
                    <a:pt x="2" y="9"/>
                    <a:pt x="2" y="9"/>
                    <a:pt x="2" y="9"/>
                  </a:cubicBezTo>
                  <a:cubicBezTo>
                    <a:pt x="17" y="0"/>
                    <a:pt x="17" y="0"/>
                    <a:pt x="17" y="0"/>
                  </a:cubicBezTo>
                  <a:cubicBezTo>
                    <a:pt x="17" y="0"/>
                    <a:pt x="18" y="0"/>
                    <a:pt x="19" y="0"/>
                  </a:cubicBezTo>
                  <a:cubicBezTo>
                    <a:pt x="19" y="0"/>
                    <a:pt x="19" y="0"/>
                    <a:pt x="19" y="0"/>
                  </a:cubicBezTo>
                  <a:cubicBezTo>
                    <a:pt x="20" y="0"/>
                    <a:pt x="21" y="0"/>
                    <a:pt x="22" y="1"/>
                  </a:cubicBezTo>
                  <a:cubicBezTo>
                    <a:pt x="22" y="1"/>
                    <a:pt x="22" y="1"/>
                    <a:pt x="22" y="1"/>
                  </a:cubicBezTo>
                  <a:cubicBezTo>
                    <a:pt x="22" y="2"/>
                    <a:pt x="22" y="2"/>
                    <a:pt x="22" y="3"/>
                  </a:cubicBezTo>
                  <a:cubicBezTo>
                    <a:pt x="22" y="3"/>
                    <a:pt x="22" y="3"/>
                    <a:pt x="22" y="3"/>
                  </a:cubicBezTo>
                  <a:cubicBezTo>
                    <a:pt x="22" y="4"/>
                    <a:pt x="21" y="5"/>
                    <a:pt x="20" y="6"/>
                  </a:cubicBezTo>
                  <a:cubicBezTo>
                    <a:pt x="20" y="6"/>
                    <a:pt x="20" y="6"/>
                    <a:pt x="20" y="6"/>
                  </a:cubicBezTo>
                  <a:cubicBezTo>
                    <a:pt x="6" y="15"/>
                    <a:pt x="6" y="15"/>
                    <a:pt x="6" y="15"/>
                  </a:cubicBezTo>
                  <a:cubicBezTo>
                    <a:pt x="5" y="15"/>
                    <a:pt x="4" y="16"/>
                    <a:pt x="4" y="16"/>
                  </a:cubicBezTo>
                  <a:cubicBezTo>
                    <a:pt x="4" y="16"/>
                    <a:pt x="4" y="16"/>
                    <a:pt x="4" y="16"/>
                  </a:cubicBezTo>
                  <a:cubicBezTo>
                    <a:pt x="4" y="16"/>
                    <a:pt x="4" y="16"/>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87"/>
            <p:cNvSpPr/>
            <p:nvPr/>
          </p:nvSpPr>
          <p:spPr bwMode="auto">
            <a:xfrm>
              <a:off x="5883275" y="2643188"/>
              <a:ext cx="73025" cy="41275"/>
            </a:xfrm>
            <a:custGeom>
              <a:avLst/>
              <a:gdLst>
                <a:gd name="T0" fmla="*/ 1 w 14"/>
                <a:gd name="T1" fmla="*/ 7 h 8"/>
                <a:gd name="T2" fmla="*/ 2 w 14"/>
                <a:gd name="T3" fmla="*/ 5 h 8"/>
                <a:gd name="T4" fmla="*/ 2 w 14"/>
                <a:gd name="T5" fmla="*/ 5 h 8"/>
                <a:gd name="T6" fmla="*/ 12 w 14"/>
                <a:gd name="T7" fmla="*/ 0 h 8"/>
                <a:gd name="T8" fmla="*/ 14 w 14"/>
                <a:gd name="T9" fmla="*/ 1 h 8"/>
                <a:gd name="T10" fmla="*/ 14 w 14"/>
                <a:gd name="T11" fmla="*/ 1 h 8"/>
                <a:gd name="T12" fmla="*/ 13 w 14"/>
                <a:gd name="T13" fmla="*/ 3 h 8"/>
                <a:gd name="T14" fmla="*/ 13 w 14"/>
                <a:gd name="T15" fmla="*/ 3 h 8"/>
                <a:gd name="T16" fmla="*/ 3 w 14"/>
                <a:gd name="T17" fmla="*/ 8 h 8"/>
                <a:gd name="T18" fmla="*/ 2 w 14"/>
                <a:gd name="T19" fmla="*/ 8 h 8"/>
                <a:gd name="T20" fmla="*/ 2 w 14"/>
                <a:gd name="T21" fmla="*/ 8 h 8"/>
                <a:gd name="T22" fmla="*/ 1 w 14"/>
                <a:gd name="T2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8">
                  <a:moveTo>
                    <a:pt x="1" y="7"/>
                  </a:moveTo>
                  <a:cubicBezTo>
                    <a:pt x="0" y="6"/>
                    <a:pt x="1" y="5"/>
                    <a:pt x="2" y="5"/>
                  </a:cubicBezTo>
                  <a:cubicBezTo>
                    <a:pt x="2" y="5"/>
                    <a:pt x="2" y="5"/>
                    <a:pt x="2" y="5"/>
                  </a:cubicBezTo>
                  <a:cubicBezTo>
                    <a:pt x="12" y="0"/>
                    <a:pt x="12" y="0"/>
                    <a:pt x="12" y="0"/>
                  </a:cubicBezTo>
                  <a:cubicBezTo>
                    <a:pt x="12" y="0"/>
                    <a:pt x="13" y="0"/>
                    <a:pt x="14" y="1"/>
                  </a:cubicBezTo>
                  <a:cubicBezTo>
                    <a:pt x="14" y="1"/>
                    <a:pt x="14" y="1"/>
                    <a:pt x="14" y="1"/>
                  </a:cubicBezTo>
                  <a:cubicBezTo>
                    <a:pt x="14" y="2"/>
                    <a:pt x="14" y="3"/>
                    <a:pt x="13" y="3"/>
                  </a:cubicBezTo>
                  <a:cubicBezTo>
                    <a:pt x="13" y="3"/>
                    <a:pt x="13" y="3"/>
                    <a:pt x="13" y="3"/>
                  </a:cubicBezTo>
                  <a:cubicBezTo>
                    <a:pt x="3" y="8"/>
                    <a:pt x="3" y="8"/>
                    <a:pt x="3" y="8"/>
                  </a:cubicBezTo>
                  <a:cubicBezTo>
                    <a:pt x="3" y="8"/>
                    <a:pt x="2" y="8"/>
                    <a:pt x="2" y="8"/>
                  </a:cubicBezTo>
                  <a:cubicBezTo>
                    <a:pt x="2" y="8"/>
                    <a:pt x="2" y="8"/>
                    <a:pt x="2" y="8"/>
                  </a:cubicBezTo>
                  <a:cubicBezTo>
                    <a:pt x="2" y="8"/>
                    <a:pt x="1" y="7"/>
                    <a:pt x="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88"/>
            <p:cNvSpPr/>
            <p:nvPr/>
          </p:nvSpPr>
          <p:spPr bwMode="auto">
            <a:xfrm>
              <a:off x="5876925" y="2632076"/>
              <a:ext cx="90488" cy="63500"/>
            </a:xfrm>
            <a:custGeom>
              <a:avLst/>
              <a:gdLst>
                <a:gd name="T0" fmla="*/ 0 w 17"/>
                <a:gd name="T1" fmla="*/ 10 h 12"/>
                <a:gd name="T2" fmla="*/ 2 w 17"/>
                <a:gd name="T3" fmla="*/ 9 h 12"/>
                <a:gd name="T4" fmla="*/ 0 w 17"/>
                <a:gd name="T5" fmla="*/ 10 h 12"/>
                <a:gd name="T6" fmla="*/ 0 w 17"/>
                <a:gd name="T7" fmla="*/ 8 h 12"/>
                <a:gd name="T8" fmla="*/ 0 w 17"/>
                <a:gd name="T9" fmla="*/ 8 h 12"/>
                <a:gd name="T10" fmla="*/ 2 w 17"/>
                <a:gd name="T11" fmla="*/ 5 h 12"/>
                <a:gd name="T12" fmla="*/ 2 w 17"/>
                <a:gd name="T13" fmla="*/ 5 h 12"/>
                <a:gd name="T14" fmla="*/ 12 w 17"/>
                <a:gd name="T15" fmla="*/ 0 h 12"/>
                <a:gd name="T16" fmla="*/ 13 w 17"/>
                <a:gd name="T17" fmla="*/ 0 h 12"/>
                <a:gd name="T18" fmla="*/ 13 w 17"/>
                <a:gd name="T19" fmla="*/ 0 h 12"/>
                <a:gd name="T20" fmla="*/ 17 w 17"/>
                <a:gd name="T21" fmla="*/ 2 h 12"/>
                <a:gd name="T22" fmla="*/ 17 w 17"/>
                <a:gd name="T23" fmla="*/ 2 h 12"/>
                <a:gd name="T24" fmla="*/ 17 w 17"/>
                <a:gd name="T25" fmla="*/ 4 h 12"/>
                <a:gd name="T26" fmla="*/ 17 w 17"/>
                <a:gd name="T27" fmla="*/ 4 h 12"/>
                <a:gd name="T28" fmla="*/ 15 w 17"/>
                <a:gd name="T29" fmla="*/ 7 h 12"/>
                <a:gd name="T30" fmla="*/ 15 w 17"/>
                <a:gd name="T31" fmla="*/ 7 h 12"/>
                <a:gd name="T32" fmla="*/ 5 w 17"/>
                <a:gd name="T33" fmla="*/ 11 h 12"/>
                <a:gd name="T34" fmla="*/ 3 w 17"/>
                <a:gd name="T35" fmla="*/ 12 h 12"/>
                <a:gd name="T36" fmla="*/ 3 w 17"/>
                <a:gd name="T37" fmla="*/ 12 h 12"/>
                <a:gd name="T38" fmla="*/ 0 w 17"/>
                <a:gd name="T3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2">
                  <a:moveTo>
                    <a:pt x="0" y="10"/>
                  </a:moveTo>
                  <a:cubicBezTo>
                    <a:pt x="2" y="9"/>
                    <a:pt x="2" y="9"/>
                    <a:pt x="2" y="9"/>
                  </a:cubicBezTo>
                  <a:cubicBezTo>
                    <a:pt x="0" y="10"/>
                    <a:pt x="0" y="10"/>
                    <a:pt x="0" y="10"/>
                  </a:cubicBezTo>
                  <a:cubicBezTo>
                    <a:pt x="0" y="9"/>
                    <a:pt x="0" y="9"/>
                    <a:pt x="0" y="8"/>
                  </a:cubicBezTo>
                  <a:cubicBezTo>
                    <a:pt x="0" y="8"/>
                    <a:pt x="0" y="8"/>
                    <a:pt x="0" y="8"/>
                  </a:cubicBezTo>
                  <a:cubicBezTo>
                    <a:pt x="0" y="7"/>
                    <a:pt x="0" y="5"/>
                    <a:pt x="2" y="5"/>
                  </a:cubicBezTo>
                  <a:cubicBezTo>
                    <a:pt x="2" y="5"/>
                    <a:pt x="2" y="5"/>
                    <a:pt x="2" y="5"/>
                  </a:cubicBezTo>
                  <a:cubicBezTo>
                    <a:pt x="12" y="0"/>
                    <a:pt x="12" y="0"/>
                    <a:pt x="12" y="0"/>
                  </a:cubicBezTo>
                  <a:cubicBezTo>
                    <a:pt x="12" y="0"/>
                    <a:pt x="13" y="0"/>
                    <a:pt x="13" y="0"/>
                  </a:cubicBezTo>
                  <a:cubicBezTo>
                    <a:pt x="13" y="0"/>
                    <a:pt x="13" y="0"/>
                    <a:pt x="13" y="0"/>
                  </a:cubicBezTo>
                  <a:cubicBezTo>
                    <a:pt x="15" y="0"/>
                    <a:pt x="16" y="1"/>
                    <a:pt x="17" y="2"/>
                  </a:cubicBezTo>
                  <a:cubicBezTo>
                    <a:pt x="17" y="2"/>
                    <a:pt x="17" y="2"/>
                    <a:pt x="17" y="2"/>
                  </a:cubicBezTo>
                  <a:cubicBezTo>
                    <a:pt x="17" y="3"/>
                    <a:pt x="17" y="3"/>
                    <a:pt x="17" y="4"/>
                  </a:cubicBezTo>
                  <a:cubicBezTo>
                    <a:pt x="17" y="4"/>
                    <a:pt x="17" y="4"/>
                    <a:pt x="17" y="4"/>
                  </a:cubicBezTo>
                  <a:cubicBezTo>
                    <a:pt x="17" y="5"/>
                    <a:pt x="16" y="6"/>
                    <a:pt x="15" y="7"/>
                  </a:cubicBezTo>
                  <a:cubicBezTo>
                    <a:pt x="15" y="7"/>
                    <a:pt x="15" y="7"/>
                    <a:pt x="15" y="7"/>
                  </a:cubicBezTo>
                  <a:cubicBezTo>
                    <a:pt x="5" y="11"/>
                    <a:pt x="5" y="11"/>
                    <a:pt x="5" y="11"/>
                  </a:cubicBezTo>
                  <a:cubicBezTo>
                    <a:pt x="4" y="12"/>
                    <a:pt x="4" y="12"/>
                    <a:pt x="3" y="12"/>
                  </a:cubicBezTo>
                  <a:cubicBezTo>
                    <a:pt x="3" y="12"/>
                    <a:pt x="3" y="12"/>
                    <a:pt x="3" y="12"/>
                  </a:cubicBezTo>
                  <a:cubicBezTo>
                    <a:pt x="2" y="12"/>
                    <a:pt x="1" y="11"/>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89"/>
            <p:cNvSpPr/>
            <p:nvPr/>
          </p:nvSpPr>
          <p:spPr bwMode="auto">
            <a:xfrm>
              <a:off x="5765800" y="3016251"/>
              <a:ext cx="285750" cy="142875"/>
            </a:xfrm>
            <a:custGeom>
              <a:avLst/>
              <a:gdLst>
                <a:gd name="T0" fmla="*/ 0 w 54"/>
                <a:gd name="T1" fmla="*/ 15 h 27"/>
                <a:gd name="T2" fmla="*/ 0 w 54"/>
                <a:gd name="T3" fmla="*/ 15 h 27"/>
                <a:gd name="T4" fmla="*/ 1 w 54"/>
                <a:gd name="T5" fmla="*/ 13 h 27"/>
                <a:gd name="T6" fmla="*/ 1 w 54"/>
                <a:gd name="T7" fmla="*/ 13 h 27"/>
                <a:gd name="T8" fmla="*/ 3 w 54"/>
                <a:gd name="T9" fmla="*/ 14 h 27"/>
                <a:gd name="T10" fmla="*/ 3 w 54"/>
                <a:gd name="T11" fmla="*/ 14 h 27"/>
                <a:gd name="T12" fmla="*/ 4 w 54"/>
                <a:gd name="T13" fmla="*/ 15 h 27"/>
                <a:gd name="T14" fmla="*/ 4 w 54"/>
                <a:gd name="T15" fmla="*/ 15 h 27"/>
                <a:gd name="T16" fmla="*/ 7 w 54"/>
                <a:gd name="T17" fmla="*/ 18 h 27"/>
                <a:gd name="T18" fmla="*/ 7 w 54"/>
                <a:gd name="T19" fmla="*/ 18 h 27"/>
                <a:gd name="T20" fmla="*/ 22 w 54"/>
                <a:gd name="T21" fmla="*/ 23 h 27"/>
                <a:gd name="T22" fmla="*/ 22 w 54"/>
                <a:gd name="T23" fmla="*/ 23 h 27"/>
                <a:gd name="T24" fmla="*/ 24 w 54"/>
                <a:gd name="T25" fmla="*/ 23 h 27"/>
                <a:gd name="T26" fmla="*/ 24 w 54"/>
                <a:gd name="T27" fmla="*/ 23 h 27"/>
                <a:gd name="T28" fmla="*/ 50 w 54"/>
                <a:gd name="T29" fmla="*/ 12 h 27"/>
                <a:gd name="T30" fmla="*/ 50 w 54"/>
                <a:gd name="T31" fmla="*/ 12 h 27"/>
                <a:gd name="T32" fmla="*/ 51 w 54"/>
                <a:gd name="T33" fmla="*/ 5 h 27"/>
                <a:gd name="T34" fmla="*/ 51 w 54"/>
                <a:gd name="T35" fmla="*/ 5 h 27"/>
                <a:gd name="T36" fmla="*/ 51 w 54"/>
                <a:gd name="T37" fmla="*/ 2 h 27"/>
                <a:gd name="T38" fmla="*/ 51 w 54"/>
                <a:gd name="T39" fmla="*/ 2 h 27"/>
                <a:gd name="T40" fmla="*/ 52 w 54"/>
                <a:gd name="T41" fmla="*/ 0 h 27"/>
                <a:gd name="T42" fmla="*/ 52 w 54"/>
                <a:gd name="T43" fmla="*/ 0 h 27"/>
                <a:gd name="T44" fmla="*/ 54 w 54"/>
                <a:gd name="T45" fmla="*/ 2 h 27"/>
                <a:gd name="T46" fmla="*/ 54 w 54"/>
                <a:gd name="T47" fmla="*/ 2 h 27"/>
                <a:gd name="T48" fmla="*/ 54 w 54"/>
                <a:gd name="T49" fmla="*/ 5 h 27"/>
                <a:gd name="T50" fmla="*/ 54 w 54"/>
                <a:gd name="T51" fmla="*/ 5 h 27"/>
                <a:gd name="T52" fmla="*/ 52 w 54"/>
                <a:gd name="T53" fmla="*/ 14 h 27"/>
                <a:gd name="T54" fmla="*/ 52 w 54"/>
                <a:gd name="T55" fmla="*/ 14 h 27"/>
                <a:gd name="T56" fmla="*/ 24 w 54"/>
                <a:gd name="T57" fmla="*/ 26 h 27"/>
                <a:gd name="T58" fmla="*/ 24 w 54"/>
                <a:gd name="T59" fmla="*/ 26 h 27"/>
                <a:gd name="T60" fmla="*/ 22 w 54"/>
                <a:gd name="T61" fmla="*/ 27 h 27"/>
                <a:gd name="T62" fmla="*/ 22 w 54"/>
                <a:gd name="T63" fmla="*/ 27 h 27"/>
                <a:gd name="T64" fmla="*/ 0 w 54"/>
                <a:gd name="T6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 h="27">
                  <a:moveTo>
                    <a:pt x="0" y="15"/>
                  </a:moveTo>
                  <a:cubicBezTo>
                    <a:pt x="0" y="15"/>
                    <a:pt x="0" y="15"/>
                    <a:pt x="0" y="15"/>
                  </a:cubicBezTo>
                  <a:cubicBezTo>
                    <a:pt x="0" y="14"/>
                    <a:pt x="0" y="13"/>
                    <a:pt x="1" y="13"/>
                  </a:cubicBezTo>
                  <a:cubicBezTo>
                    <a:pt x="1" y="13"/>
                    <a:pt x="1" y="13"/>
                    <a:pt x="1" y="13"/>
                  </a:cubicBezTo>
                  <a:cubicBezTo>
                    <a:pt x="1" y="13"/>
                    <a:pt x="2" y="13"/>
                    <a:pt x="3" y="14"/>
                  </a:cubicBezTo>
                  <a:cubicBezTo>
                    <a:pt x="3" y="14"/>
                    <a:pt x="3" y="14"/>
                    <a:pt x="3" y="14"/>
                  </a:cubicBezTo>
                  <a:cubicBezTo>
                    <a:pt x="3" y="14"/>
                    <a:pt x="3" y="14"/>
                    <a:pt x="4" y="15"/>
                  </a:cubicBezTo>
                  <a:cubicBezTo>
                    <a:pt x="4" y="15"/>
                    <a:pt x="4" y="15"/>
                    <a:pt x="4" y="15"/>
                  </a:cubicBezTo>
                  <a:cubicBezTo>
                    <a:pt x="5" y="16"/>
                    <a:pt x="6" y="17"/>
                    <a:pt x="7" y="18"/>
                  </a:cubicBezTo>
                  <a:cubicBezTo>
                    <a:pt x="7" y="18"/>
                    <a:pt x="7" y="18"/>
                    <a:pt x="7" y="18"/>
                  </a:cubicBezTo>
                  <a:cubicBezTo>
                    <a:pt x="10" y="21"/>
                    <a:pt x="15" y="23"/>
                    <a:pt x="22" y="23"/>
                  </a:cubicBezTo>
                  <a:cubicBezTo>
                    <a:pt x="22" y="23"/>
                    <a:pt x="22" y="23"/>
                    <a:pt x="22" y="23"/>
                  </a:cubicBezTo>
                  <a:cubicBezTo>
                    <a:pt x="23" y="23"/>
                    <a:pt x="23" y="23"/>
                    <a:pt x="24" y="23"/>
                  </a:cubicBezTo>
                  <a:cubicBezTo>
                    <a:pt x="24" y="23"/>
                    <a:pt x="24" y="23"/>
                    <a:pt x="24" y="23"/>
                  </a:cubicBezTo>
                  <a:cubicBezTo>
                    <a:pt x="39" y="22"/>
                    <a:pt x="48" y="15"/>
                    <a:pt x="50" y="12"/>
                  </a:cubicBezTo>
                  <a:cubicBezTo>
                    <a:pt x="50" y="12"/>
                    <a:pt x="50" y="12"/>
                    <a:pt x="50" y="12"/>
                  </a:cubicBezTo>
                  <a:cubicBezTo>
                    <a:pt x="51" y="10"/>
                    <a:pt x="51" y="7"/>
                    <a:pt x="51" y="5"/>
                  </a:cubicBezTo>
                  <a:cubicBezTo>
                    <a:pt x="51" y="5"/>
                    <a:pt x="51" y="5"/>
                    <a:pt x="51" y="5"/>
                  </a:cubicBezTo>
                  <a:cubicBezTo>
                    <a:pt x="51" y="3"/>
                    <a:pt x="51" y="2"/>
                    <a:pt x="51" y="2"/>
                  </a:cubicBezTo>
                  <a:cubicBezTo>
                    <a:pt x="51" y="2"/>
                    <a:pt x="51" y="2"/>
                    <a:pt x="51" y="2"/>
                  </a:cubicBezTo>
                  <a:cubicBezTo>
                    <a:pt x="51" y="1"/>
                    <a:pt x="51" y="0"/>
                    <a:pt x="52" y="0"/>
                  </a:cubicBezTo>
                  <a:cubicBezTo>
                    <a:pt x="52" y="0"/>
                    <a:pt x="52" y="0"/>
                    <a:pt x="52" y="0"/>
                  </a:cubicBezTo>
                  <a:cubicBezTo>
                    <a:pt x="53" y="0"/>
                    <a:pt x="54" y="1"/>
                    <a:pt x="54" y="2"/>
                  </a:cubicBezTo>
                  <a:cubicBezTo>
                    <a:pt x="54" y="2"/>
                    <a:pt x="54" y="2"/>
                    <a:pt x="54" y="2"/>
                  </a:cubicBezTo>
                  <a:cubicBezTo>
                    <a:pt x="54" y="2"/>
                    <a:pt x="54" y="3"/>
                    <a:pt x="54" y="5"/>
                  </a:cubicBezTo>
                  <a:cubicBezTo>
                    <a:pt x="54" y="5"/>
                    <a:pt x="54" y="5"/>
                    <a:pt x="54" y="5"/>
                  </a:cubicBezTo>
                  <a:cubicBezTo>
                    <a:pt x="54" y="7"/>
                    <a:pt x="54" y="11"/>
                    <a:pt x="52" y="14"/>
                  </a:cubicBezTo>
                  <a:cubicBezTo>
                    <a:pt x="52" y="14"/>
                    <a:pt x="52" y="14"/>
                    <a:pt x="52" y="14"/>
                  </a:cubicBezTo>
                  <a:cubicBezTo>
                    <a:pt x="49" y="18"/>
                    <a:pt x="40" y="25"/>
                    <a:pt x="24" y="26"/>
                  </a:cubicBezTo>
                  <a:cubicBezTo>
                    <a:pt x="24" y="26"/>
                    <a:pt x="24" y="26"/>
                    <a:pt x="24" y="26"/>
                  </a:cubicBezTo>
                  <a:cubicBezTo>
                    <a:pt x="23" y="26"/>
                    <a:pt x="23" y="27"/>
                    <a:pt x="22" y="27"/>
                  </a:cubicBezTo>
                  <a:cubicBezTo>
                    <a:pt x="22" y="27"/>
                    <a:pt x="22" y="27"/>
                    <a:pt x="22" y="27"/>
                  </a:cubicBezTo>
                  <a:cubicBezTo>
                    <a:pt x="7" y="26"/>
                    <a:pt x="0" y="15"/>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90"/>
            <p:cNvSpPr>
              <a:spLocks noEditPoints="1"/>
            </p:cNvSpPr>
            <p:nvPr/>
          </p:nvSpPr>
          <p:spPr bwMode="auto">
            <a:xfrm>
              <a:off x="5756275" y="3006726"/>
              <a:ext cx="306388" cy="161925"/>
            </a:xfrm>
            <a:custGeom>
              <a:avLst/>
              <a:gdLst>
                <a:gd name="T0" fmla="*/ 4 w 58"/>
                <a:gd name="T1" fmla="*/ 23 h 31"/>
                <a:gd name="T2" fmla="*/ 4 w 58"/>
                <a:gd name="T3" fmla="*/ 24 h 31"/>
                <a:gd name="T4" fmla="*/ 0 w 58"/>
                <a:gd name="T5" fmla="*/ 18 h 31"/>
                <a:gd name="T6" fmla="*/ 0 w 58"/>
                <a:gd name="T7" fmla="*/ 16 h 31"/>
                <a:gd name="T8" fmla="*/ 0 w 58"/>
                <a:gd name="T9" fmla="*/ 16 h 31"/>
                <a:gd name="T10" fmla="*/ 0 w 58"/>
                <a:gd name="T11" fmla="*/ 15 h 31"/>
                <a:gd name="T12" fmla="*/ 0 w 58"/>
                <a:gd name="T13" fmla="*/ 15 h 31"/>
                <a:gd name="T14" fmla="*/ 0 w 58"/>
                <a:gd name="T15" fmla="*/ 10 h 31"/>
                <a:gd name="T16" fmla="*/ 2 w 58"/>
                <a:gd name="T17" fmla="*/ 13 h 31"/>
                <a:gd name="T18" fmla="*/ 3 w 58"/>
                <a:gd name="T19" fmla="*/ 13 h 31"/>
                <a:gd name="T20" fmla="*/ 3 w 58"/>
                <a:gd name="T21" fmla="*/ 13 h 31"/>
                <a:gd name="T22" fmla="*/ 6 w 58"/>
                <a:gd name="T23" fmla="*/ 14 h 31"/>
                <a:gd name="T24" fmla="*/ 6 w 58"/>
                <a:gd name="T25" fmla="*/ 14 h 31"/>
                <a:gd name="T26" fmla="*/ 6 w 58"/>
                <a:gd name="T27" fmla="*/ 14 h 31"/>
                <a:gd name="T28" fmla="*/ 6 w 58"/>
                <a:gd name="T29" fmla="*/ 14 h 31"/>
                <a:gd name="T30" fmla="*/ 6 w 58"/>
                <a:gd name="T31" fmla="*/ 14 h 31"/>
                <a:gd name="T32" fmla="*/ 6 w 58"/>
                <a:gd name="T33" fmla="*/ 14 h 31"/>
                <a:gd name="T34" fmla="*/ 6 w 58"/>
                <a:gd name="T35" fmla="*/ 14 h 31"/>
                <a:gd name="T36" fmla="*/ 6 w 58"/>
                <a:gd name="T37" fmla="*/ 15 h 31"/>
                <a:gd name="T38" fmla="*/ 6 w 58"/>
                <a:gd name="T39" fmla="*/ 15 h 31"/>
                <a:gd name="T40" fmla="*/ 7 w 58"/>
                <a:gd name="T41" fmla="*/ 15 h 31"/>
                <a:gd name="T42" fmla="*/ 7 w 58"/>
                <a:gd name="T43" fmla="*/ 15 h 31"/>
                <a:gd name="T44" fmla="*/ 7 w 58"/>
                <a:gd name="T45" fmla="*/ 16 h 31"/>
                <a:gd name="T46" fmla="*/ 7 w 58"/>
                <a:gd name="T47" fmla="*/ 16 h 31"/>
                <a:gd name="T48" fmla="*/ 11 w 58"/>
                <a:gd name="T49" fmla="*/ 19 h 31"/>
                <a:gd name="T50" fmla="*/ 11 w 58"/>
                <a:gd name="T51" fmla="*/ 19 h 31"/>
                <a:gd name="T52" fmla="*/ 24 w 58"/>
                <a:gd name="T53" fmla="*/ 23 h 31"/>
                <a:gd name="T54" fmla="*/ 24 w 58"/>
                <a:gd name="T55" fmla="*/ 23 h 31"/>
                <a:gd name="T56" fmla="*/ 26 w 58"/>
                <a:gd name="T57" fmla="*/ 23 h 31"/>
                <a:gd name="T58" fmla="*/ 26 w 58"/>
                <a:gd name="T59" fmla="*/ 23 h 31"/>
                <a:gd name="T60" fmla="*/ 50 w 58"/>
                <a:gd name="T61" fmla="*/ 13 h 31"/>
                <a:gd name="T62" fmla="*/ 50 w 58"/>
                <a:gd name="T63" fmla="*/ 13 h 31"/>
                <a:gd name="T64" fmla="*/ 51 w 58"/>
                <a:gd name="T65" fmla="*/ 7 h 31"/>
                <a:gd name="T66" fmla="*/ 51 w 58"/>
                <a:gd name="T67" fmla="*/ 7 h 31"/>
                <a:gd name="T68" fmla="*/ 51 w 58"/>
                <a:gd name="T69" fmla="*/ 7 h 31"/>
                <a:gd name="T70" fmla="*/ 51 w 58"/>
                <a:gd name="T71" fmla="*/ 7 h 31"/>
                <a:gd name="T72" fmla="*/ 51 w 58"/>
                <a:gd name="T73" fmla="*/ 4 h 31"/>
                <a:gd name="T74" fmla="*/ 51 w 58"/>
                <a:gd name="T75" fmla="*/ 4 h 31"/>
                <a:gd name="T76" fmla="*/ 51 w 58"/>
                <a:gd name="T77" fmla="*/ 4 h 31"/>
                <a:gd name="T78" fmla="*/ 51 w 58"/>
                <a:gd name="T79" fmla="*/ 4 h 31"/>
                <a:gd name="T80" fmla="*/ 54 w 58"/>
                <a:gd name="T81" fmla="*/ 0 h 31"/>
                <a:gd name="T82" fmla="*/ 54 w 58"/>
                <a:gd name="T83" fmla="*/ 0 h 31"/>
                <a:gd name="T84" fmla="*/ 54 w 58"/>
                <a:gd name="T85" fmla="*/ 0 h 31"/>
                <a:gd name="T86" fmla="*/ 54 w 58"/>
                <a:gd name="T87" fmla="*/ 0 h 31"/>
                <a:gd name="T88" fmla="*/ 58 w 58"/>
                <a:gd name="T89" fmla="*/ 4 h 31"/>
                <a:gd name="T90" fmla="*/ 58 w 58"/>
                <a:gd name="T91" fmla="*/ 4 h 31"/>
                <a:gd name="T92" fmla="*/ 58 w 58"/>
                <a:gd name="T93" fmla="*/ 4 h 31"/>
                <a:gd name="T94" fmla="*/ 58 w 58"/>
                <a:gd name="T95" fmla="*/ 4 h 31"/>
                <a:gd name="T96" fmla="*/ 58 w 58"/>
                <a:gd name="T97" fmla="*/ 4 h 31"/>
                <a:gd name="T98" fmla="*/ 58 w 58"/>
                <a:gd name="T99" fmla="*/ 7 h 31"/>
                <a:gd name="T100" fmla="*/ 58 w 58"/>
                <a:gd name="T101" fmla="*/ 7 h 31"/>
                <a:gd name="T102" fmla="*/ 56 w 58"/>
                <a:gd name="T103" fmla="*/ 17 h 31"/>
                <a:gd name="T104" fmla="*/ 56 w 58"/>
                <a:gd name="T105" fmla="*/ 17 h 31"/>
                <a:gd name="T106" fmla="*/ 26 w 58"/>
                <a:gd name="T107" fmla="*/ 30 h 31"/>
                <a:gd name="T108" fmla="*/ 26 w 58"/>
                <a:gd name="T109" fmla="*/ 30 h 31"/>
                <a:gd name="T110" fmla="*/ 24 w 58"/>
                <a:gd name="T111" fmla="*/ 31 h 31"/>
                <a:gd name="T112" fmla="*/ 24 w 58"/>
                <a:gd name="T113" fmla="*/ 31 h 31"/>
                <a:gd name="T114" fmla="*/ 4 w 58"/>
                <a:gd name="T115" fmla="*/ 23 h 31"/>
                <a:gd name="T116" fmla="*/ 0 w 58"/>
                <a:gd name="T117" fmla="*/ 18 h 31"/>
                <a:gd name="T118" fmla="*/ 2 w 58"/>
                <a:gd name="T119" fmla="*/ 17 h 31"/>
                <a:gd name="T120" fmla="*/ 0 w 58"/>
                <a:gd name="T121"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 h="31">
                  <a:moveTo>
                    <a:pt x="4" y="23"/>
                  </a:moveTo>
                  <a:cubicBezTo>
                    <a:pt x="4" y="24"/>
                    <a:pt x="4" y="24"/>
                    <a:pt x="4" y="24"/>
                  </a:cubicBezTo>
                  <a:cubicBezTo>
                    <a:pt x="0" y="18"/>
                    <a:pt x="0" y="18"/>
                    <a:pt x="0" y="18"/>
                  </a:cubicBezTo>
                  <a:cubicBezTo>
                    <a:pt x="0" y="18"/>
                    <a:pt x="0" y="17"/>
                    <a:pt x="0" y="16"/>
                  </a:cubicBezTo>
                  <a:cubicBezTo>
                    <a:pt x="0" y="16"/>
                    <a:pt x="0" y="16"/>
                    <a:pt x="0" y="16"/>
                  </a:cubicBezTo>
                  <a:cubicBezTo>
                    <a:pt x="0" y="16"/>
                    <a:pt x="0" y="15"/>
                    <a:pt x="0" y="15"/>
                  </a:cubicBezTo>
                  <a:cubicBezTo>
                    <a:pt x="0" y="15"/>
                    <a:pt x="0" y="15"/>
                    <a:pt x="0" y="15"/>
                  </a:cubicBezTo>
                  <a:cubicBezTo>
                    <a:pt x="0" y="10"/>
                    <a:pt x="0" y="10"/>
                    <a:pt x="0" y="10"/>
                  </a:cubicBezTo>
                  <a:cubicBezTo>
                    <a:pt x="2" y="13"/>
                    <a:pt x="2" y="13"/>
                    <a:pt x="2" y="13"/>
                  </a:cubicBezTo>
                  <a:cubicBezTo>
                    <a:pt x="2" y="13"/>
                    <a:pt x="3" y="13"/>
                    <a:pt x="3" y="13"/>
                  </a:cubicBezTo>
                  <a:cubicBezTo>
                    <a:pt x="3" y="13"/>
                    <a:pt x="3" y="13"/>
                    <a:pt x="3" y="13"/>
                  </a:cubicBezTo>
                  <a:cubicBezTo>
                    <a:pt x="5" y="13"/>
                    <a:pt x="6" y="13"/>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4"/>
                    <a:pt x="6" y="14"/>
                    <a:pt x="6" y="14"/>
                  </a:cubicBezTo>
                  <a:cubicBezTo>
                    <a:pt x="6" y="15"/>
                    <a:pt x="6" y="15"/>
                    <a:pt x="6" y="15"/>
                  </a:cubicBezTo>
                  <a:cubicBezTo>
                    <a:pt x="6" y="15"/>
                    <a:pt x="6" y="15"/>
                    <a:pt x="6" y="15"/>
                  </a:cubicBezTo>
                  <a:cubicBezTo>
                    <a:pt x="6" y="15"/>
                    <a:pt x="7" y="15"/>
                    <a:pt x="7" y="15"/>
                  </a:cubicBezTo>
                  <a:cubicBezTo>
                    <a:pt x="7" y="15"/>
                    <a:pt x="7" y="15"/>
                    <a:pt x="7" y="15"/>
                  </a:cubicBezTo>
                  <a:cubicBezTo>
                    <a:pt x="7" y="15"/>
                    <a:pt x="7" y="15"/>
                    <a:pt x="7" y="16"/>
                  </a:cubicBezTo>
                  <a:cubicBezTo>
                    <a:pt x="7" y="16"/>
                    <a:pt x="7" y="16"/>
                    <a:pt x="7" y="16"/>
                  </a:cubicBezTo>
                  <a:cubicBezTo>
                    <a:pt x="8" y="17"/>
                    <a:pt x="9" y="18"/>
                    <a:pt x="11" y="19"/>
                  </a:cubicBezTo>
                  <a:cubicBezTo>
                    <a:pt x="11" y="19"/>
                    <a:pt x="11" y="19"/>
                    <a:pt x="11" y="19"/>
                  </a:cubicBezTo>
                  <a:cubicBezTo>
                    <a:pt x="13" y="21"/>
                    <a:pt x="18" y="23"/>
                    <a:pt x="24" y="23"/>
                  </a:cubicBezTo>
                  <a:cubicBezTo>
                    <a:pt x="24" y="23"/>
                    <a:pt x="24" y="23"/>
                    <a:pt x="24" y="23"/>
                  </a:cubicBezTo>
                  <a:cubicBezTo>
                    <a:pt x="25" y="23"/>
                    <a:pt x="25" y="23"/>
                    <a:pt x="26" y="23"/>
                  </a:cubicBezTo>
                  <a:cubicBezTo>
                    <a:pt x="26" y="23"/>
                    <a:pt x="26" y="23"/>
                    <a:pt x="26" y="23"/>
                  </a:cubicBezTo>
                  <a:cubicBezTo>
                    <a:pt x="40" y="22"/>
                    <a:pt x="48" y="15"/>
                    <a:pt x="50" y="13"/>
                  </a:cubicBezTo>
                  <a:cubicBezTo>
                    <a:pt x="50" y="13"/>
                    <a:pt x="50" y="13"/>
                    <a:pt x="50" y="13"/>
                  </a:cubicBezTo>
                  <a:cubicBezTo>
                    <a:pt x="50" y="12"/>
                    <a:pt x="51" y="9"/>
                    <a:pt x="51" y="7"/>
                  </a:cubicBezTo>
                  <a:cubicBezTo>
                    <a:pt x="51" y="7"/>
                    <a:pt x="51" y="7"/>
                    <a:pt x="51" y="7"/>
                  </a:cubicBezTo>
                  <a:cubicBezTo>
                    <a:pt x="51" y="7"/>
                    <a:pt x="51" y="7"/>
                    <a:pt x="51" y="7"/>
                  </a:cubicBezTo>
                  <a:cubicBezTo>
                    <a:pt x="51" y="7"/>
                    <a:pt x="51" y="7"/>
                    <a:pt x="51" y="7"/>
                  </a:cubicBezTo>
                  <a:cubicBezTo>
                    <a:pt x="51" y="5"/>
                    <a:pt x="51" y="4"/>
                    <a:pt x="51" y="4"/>
                  </a:cubicBezTo>
                  <a:cubicBezTo>
                    <a:pt x="51" y="4"/>
                    <a:pt x="51" y="4"/>
                    <a:pt x="51" y="4"/>
                  </a:cubicBezTo>
                  <a:cubicBezTo>
                    <a:pt x="51" y="4"/>
                    <a:pt x="51" y="4"/>
                    <a:pt x="51" y="4"/>
                  </a:cubicBezTo>
                  <a:cubicBezTo>
                    <a:pt x="51" y="4"/>
                    <a:pt x="51" y="4"/>
                    <a:pt x="51" y="4"/>
                  </a:cubicBezTo>
                  <a:cubicBezTo>
                    <a:pt x="51" y="2"/>
                    <a:pt x="52" y="0"/>
                    <a:pt x="54" y="0"/>
                  </a:cubicBezTo>
                  <a:cubicBezTo>
                    <a:pt x="54" y="0"/>
                    <a:pt x="54" y="0"/>
                    <a:pt x="54" y="0"/>
                  </a:cubicBezTo>
                  <a:cubicBezTo>
                    <a:pt x="54" y="0"/>
                    <a:pt x="54" y="0"/>
                    <a:pt x="54" y="0"/>
                  </a:cubicBezTo>
                  <a:cubicBezTo>
                    <a:pt x="54" y="0"/>
                    <a:pt x="54" y="0"/>
                    <a:pt x="54" y="0"/>
                  </a:cubicBezTo>
                  <a:cubicBezTo>
                    <a:pt x="56" y="0"/>
                    <a:pt x="58" y="2"/>
                    <a:pt x="58" y="4"/>
                  </a:cubicBezTo>
                  <a:cubicBezTo>
                    <a:pt x="58" y="4"/>
                    <a:pt x="58" y="4"/>
                    <a:pt x="58" y="4"/>
                  </a:cubicBezTo>
                  <a:cubicBezTo>
                    <a:pt x="58" y="4"/>
                    <a:pt x="58" y="4"/>
                    <a:pt x="58" y="4"/>
                  </a:cubicBezTo>
                  <a:cubicBezTo>
                    <a:pt x="58" y="4"/>
                    <a:pt x="58" y="4"/>
                    <a:pt x="58" y="4"/>
                  </a:cubicBezTo>
                  <a:cubicBezTo>
                    <a:pt x="58" y="4"/>
                    <a:pt x="58" y="4"/>
                    <a:pt x="58" y="4"/>
                  </a:cubicBezTo>
                  <a:cubicBezTo>
                    <a:pt x="58" y="5"/>
                    <a:pt x="58" y="6"/>
                    <a:pt x="58" y="7"/>
                  </a:cubicBezTo>
                  <a:cubicBezTo>
                    <a:pt x="58" y="7"/>
                    <a:pt x="58" y="7"/>
                    <a:pt x="58" y="7"/>
                  </a:cubicBezTo>
                  <a:cubicBezTo>
                    <a:pt x="58" y="9"/>
                    <a:pt x="58" y="13"/>
                    <a:pt x="56" y="17"/>
                  </a:cubicBezTo>
                  <a:cubicBezTo>
                    <a:pt x="56" y="17"/>
                    <a:pt x="56" y="17"/>
                    <a:pt x="56" y="17"/>
                  </a:cubicBezTo>
                  <a:cubicBezTo>
                    <a:pt x="53" y="21"/>
                    <a:pt x="43" y="29"/>
                    <a:pt x="26" y="30"/>
                  </a:cubicBezTo>
                  <a:cubicBezTo>
                    <a:pt x="26" y="30"/>
                    <a:pt x="26" y="30"/>
                    <a:pt x="26" y="30"/>
                  </a:cubicBezTo>
                  <a:cubicBezTo>
                    <a:pt x="26" y="30"/>
                    <a:pt x="25" y="31"/>
                    <a:pt x="24" y="31"/>
                  </a:cubicBezTo>
                  <a:cubicBezTo>
                    <a:pt x="24" y="31"/>
                    <a:pt x="24" y="31"/>
                    <a:pt x="24" y="31"/>
                  </a:cubicBezTo>
                  <a:cubicBezTo>
                    <a:pt x="14" y="30"/>
                    <a:pt x="8" y="26"/>
                    <a:pt x="4" y="23"/>
                  </a:cubicBezTo>
                  <a:close/>
                  <a:moveTo>
                    <a:pt x="0" y="18"/>
                  </a:moveTo>
                  <a:cubicBezTo>
                    <a:pt x="2" y="17"/>
                    <a:pt x="2" y="17"/>
                    <a:pt x="2" y="17"/>
                  </a:cubicBezTo>
                  <a:cubicBezTo>
                    <a:pt x="0" y="18"/>
                    <a:pt x="0"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91"/>
            <p:cNvSpPr/>
            <p:nvPr/>
          </p:nvSpPr>
          <p:spPr bwMode="auto">
            <a:xfrm>
              <a:off x="5765800" y="3100388"/>
              <a:ext cx="238125" cy="168275"/>
            </a:xfrm>
            <a:custGeom>
              <a:avLst/>
              <a:gdLst>
                <a:gd name="T0" fmla="*/ 4 w 45"/>
                <a:gd name="T1" fmla="*/ 16 h 32"/>
                <a:gd name="T2" fmla="*/ 0 w 45"/>
                <a:gd name="T3" fmla="*/ 2 h 32"/>
                <a:gd name="T4" fmla="*/ 0 w 45"/>
                <a:gd name="T5" fmla="*/ 2 h 32"/>
                <a:gd name="T6" fmla="*/ 0 w 45"/>
                <a:gd name="T7" fmla="*/ 2 h 32"/>
                <a:gd name="T8" fmla="*/ 1 w 45"/>
                <a:gd name="T9" fmla="*/ 0 h 32"/>
                <a:gd name="T10" fmla="*/ 1 w 45"/>
                <a:gd name="T11" fmla="*/ 0 h 32"/>
                <a:gd name="T12" fmla="*/ 3 w 45"/>
                <a:gd name="T13" fmla="*/ 1 h 32"/>
                <a:gd name="T14" fmla="*/ 3 w 45"/>
                <a:gd name="T15" fmla="*/ 1 h 32"/>
                <a:gd name="T16" fmla="*/ 7 w 45"/>
                <a:gd name="T17" fmla="*/ 15 h 32"/>
                <a:gd name="T18" fmla="*/ 7 w 45"/>
                <a:gd name="T19" fmla="*/ 15 h 32"/>
                <a:gd name="T20" fmla="*/ 16 w 45"/>
                <a:gd name="T21" fmla="*/ 29 h 32"/>
                <a:gd name="T22" fmla="*/ 16 w 45"/>
                <a:gd name="T23" fmla="*/ 29 h 32"/>
                <a:gd name="T24" fmla="*/ 17 w 45"/>
                <a:gd name="T25" fmla="*/ 29 h 32"/>
                <a:gd name="T26" fmla="*/ 17 w 45"/>
                <a:gd name="T27" fmla="*/ 29 h 32"/>
                <a:gd name="T28" fmla="*/ 17 w 45"/>
                <a:gd name="T29" fmla="*/ 29 h 32"/>
                <a:gd name="T30" fmla="*/ 17 w 45"/>
                <a:gd name="T31" fmla="*/ 29 h 32"/>
                <a:gd name="T32" fmla="*/ 28 w 45"/>
                <a:gd name="T33" fmla="*/ 26 h 32"/>
                <a:gd name="T34" fmla="*/ 28 w 45"/>
                <a:gd name="T35" fmla="*/ 26 h 32"/>
                <a:gd name="T36" fmla="*/ 33 w 45"/>
                <a:gd name="T37" fmla="*/ 22 h 32"/>
                <a:gd name="T38" fmla="*/ 33 w 45"/>
                <a:gd name="T39" fmla="*/ 22 h 32"/>
                <a:gd name="T40" fmla="*/ 38 w 45"/>
                <a:gd name="T41" fmla="*/ 11 h 32"/>
                <a:gd name="T42" fmla="*/ 38 w 45"/>
                <a:gd name="T43" fmla="*/ 11 h 32"/>
                <a:gd name="T44" fmla="*/ 42 w 45"/>
                <a:gd name="T45" fmla="*/ 2 h 32"/>
                <a:gd name="T46" fmla="*/ 42 w 45"/>
                <a:gd name="T47" fmla="*/ 2 h 32"/>
                <a:gd name="T48" fmla="*/ 44 w 45"/>
                <a:gd name="T49" fmla="*/ 2 h 32"/>
                <a:gd name="T50" fmla="*/ 44 w 45"/>
                <a:gd name="T51" fmla="*/ 2 h 32"/>
                <a:gd name="T52" fmla="*/ 45 w 45"/>
                <a:gd name="T53" fmla="*/ 4 h 32"/>
                <a:gd name="T54" fmla="*/ 45 w 45"/>
                <a:gd name="T55" fmla="*/ 4 h 32"/>
                <a:gd name="T56" fmla="*/ 40 w 45"/>
                <a:gd name="T57" fmla="*/ 12 h 32"/>
                <a:gd name="T58" fmla="*/ 40 w 45"/>
                <a:gd name="T59" fmla="*/ 12 h 32"/>
                <a:gd name="T60" fmla="*/ 36 w 45"/>
                <a:gd name="T61" fmla="*/ 22 h 32"/>
                <a:gd name="T62" fmla="*/ 36 w 45"/>
                <a:gd name="T63" fmla="*/ 22 h 32"/>
                <a:gd name="T64" fmla="*/ 30 w 45"/>
                <a:gd name="T65" fmla="*/ 28 h 32"/>
                <a:gd name="T66" fmla="*/ 30 w 45"/>
                <a:gd name="T67" fmla="*/ 28 h 32"/>
                <a:gd name="T68" fmla="*/ 17 w 45"/>
                <a:gd name="T69" fmla="*/ 32 h 32"/>
                <a:gd name="T70" fmla="*/ 17 w 45"/>
                <a:gd name="T71" fmla="*/ 32 h 32"/>
                <a:gd name="T72" fmla="*/ 16 w 45"/>
                <a:gd name="T73" fmla="*/ 32 h 32"/>
                <a:gd name="T74" fmla="*/ 16 w 45"/>
                <a:gd name="T75" fmla="*/ 32 h 32"/>
                <a:gd name="T76" fmla="*/ 4 w 45"/>
                <a:gd name="T77"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5" h="32">
                  <a:moveTo>
                    <a:pt x="4" y="16"/>
                  </a:moveTo>
                  <a:cubicBezTo>
                    <a:pt x="1" y="9"/>
                    <a:pt x="0" y="2"/>
                    <a:pt x="0" y="2"/>
                  </a:cubicBezTo>
                  <a:cubicBezTo>
                    <a:pt x="0" y="2"/>
                    <a:pt x="0" y="2"/>
                    <a:pt x="0" y="2"/>
                  </a:cubicBezTo>
                  <a:cubicBezTo>
                    <a:pt x="0" y="2"/>
                    <a:pt x="0" y="2"/>
                    <a:pt x="0" y="2"/>
                  </a:cubicBezTo>
                  <a:cubicBezTo>
                    <a:pt x="0" y="1"/>
                    <a:pt x="0" y="0"/>
                    <a:pt x="1" y="0"/>
                  </a:cubicBezTo>
                  <a:cubicBezTo>
                    <a:pt x="1" y="0"/>
                    <a:pt x="1" y="0"/>
                    <a:pt x="1" y="0"/>
                  </a:cubicBezTo>
                  <a:cubicBezTo>
                    <a:pt x="2" y="0"/>
                    <a:pt x="3" y="0"/>
                    <a:pt x="3" y="1"/>
                  </a:cubicBezTo>
                  <a:cubicBezTo>
                    <a:pt x="3" y="1"/>
                    <a:pt x="3" y="1"/>
                    <a:pt x="3" y="1"/>
                  </a:cubicBezTo>
                  <a:cubicBezTo>
                    <a:pt x="3" y="1"/>
                    <a:pt x="4" y="8"/>
                    <a:pt x="7" y="15"/>
                  </a:cubicBezTo>
                  <a:cubicBezTo>
                    <a:pt x="7" y="15"/>
                    <a:pt x="7" y="15"/>
                    <a:pt x="7" y="15"/>
                  </a:cubicBezTo>
                  <a:cubicBezTo>
                    <a:pt x="9" y="22"/>
                    <a:pt x="13" y="29"/>
                    <a:pt x="16" y="29"/>
                  </a:cubicBezTo>
                  <a:cubicBezTo>
                    <a:pt x="16" y="29"/>
                    <a:pt x="16" y="29"/>
                    <a:pt x="16" y="29"/>
                  </a:cubicBezTo>
                  <a:cubicBezTo>
                    <a:pt x="16" y="29"/>
                    <a:pt x="17" y="29"/>
                    <a:pt x="17" y="29"/>
                  </a:cubicBezTo>
                  <a:cubicBezTo>
                    <a:pt x="17" y="29"/>
                    <a:pt x="17" y="29"/>
                    <a:pt x="17" y="29"/>
                  </a:cubicBezTo>
                  <a:cubicBezTo>
                    <a:pt x="17" y="29"/>
                    <a:pt x="17" y="29"/>
                    <a:pt x="17" y="29"/>
                  </a:cubicBezTo>
                  <a:cubicBezTo>
                    <a:pt x="17" y="29"/>
                    <a:pt x="17" y="29"/>
                    <a:pt x="17" y="29"/>
                  </a:cubicBezTo>
                  <a:cubicBezTo>
                    <a:pt x="21" y="28"/>
                    <a:pt x="25" y="27"/>
                    <a:pt x="28" y="26"/>
                  </a:cubicBezTo>
                  <a:cubicBezTo>
                    <a:pt x="28" y="26"/>
                    <a:pt x="28" y="26"/>
                    <a:pt x="28" y="26"/>
                  </a:cubicBezTo>
                  <a:cubicBezTo>
                    <a:pt x="31" y="24"/>
                    <a:pt x="33" y="22"/>
                    <a:pt x="33" y="22"/>
                  </a:cubicBezTo>
                  <a:cubicBezTo>
                    <a:pt x="33" y="22"/>
                    <a:pt x="33" y="22"/>
                    <a:pt x="33" y="22"/>
                  </a:cubicBezTo>
                  <a:cubicBezTo>
                    <a:pt x="33" y="19"/>
                    <a:pt x="35" y="15"/>
                    <a:pt x="38" y="11"/>
                  </a:cubicBezTo>
                  <a:cubicBezTo>
                    <a:pt x="38" y="11"/>
                    <a:pt x="38" y="11"/>
                    <a:pt x="38" y="11"/>
                  </a:cubicBezTo>
                  <a:cubicBezTo>
                    <a:pt x="40" y="6"/>
                    <a:pt x="42" y="2"/>
                    <a:pt x="42" y="2"/>
                  </a:cubicBezTo>
                  <a:cubicBezTo>
                    <a:pt x="42" y="2"/>
                    <a:pt x="42" y="2"/>
                    <a:pt x="42" y="2"/>
                  </a:cubicBezTo>
                  <a:cubicBezTo>
                    <a:pt x="42" y="2"/>
                    <a:pt x="43" y="1"/>
                    <a:pt x="44" y="2"/>
                  </a:cubicBezTo>
                  <a:cubicBezTo>
                    <a:pt x="44" y="2"/>
                    <a:pt x="44" y="2"/>
                    <a:pt x="44" y="2"/>
                  </a:cubicBezTo>
                  <a:cubicBezTo>
                    <a:pt x="45" y="2"/>
                    <a:pt x="45" y="3"/>
                    <a:pt x="45" y="4"/>
                  </a:cubicBezTo>
                  <a:cubicBezTo>
                    <a:pt x="45" y="4"/>
                    <a:pt x="45" y="4"/>
                    <a:pt x="45" y="4"/>
                  </a:cubicBezTo>
                  <a:cubicBezTo>
                    <a:pt x="45" y="4"/>
                    <a:pt x="43" y="8"/>
                    <a:pt x="40" y="12"/>
                  </a:cubicBezTo>
                  <a:cubicBezTo>
                    <a:pt x="40" y="12"/>
                    <a:pt x="40" y="12"/>
                    <a:pt x="40" y="12"/>
                  </a:cubicBezTo>
                  <a:cubicBezTo>
                    <a:pt x="38" y="16"/>
                    <a:pt x="36" y="21"/>
                    <a:pt x="36" y="22"/>
                  </a:cubicBezTo>
                  <a:cubicBezTo>
                    <a:pt x="36" y="22"/>
                    <a:pt x="36" y="22"/>
                    <a:pt x="36" y="22"/>
                  </a:cubicBezTo>
                  <a:cubicBezTo>
                    <a:pt x="35" y="25"/>
                    <a:pt x="33" y="27"/>
                    <a:pt x="30" y="28"/>
                  </a:cubicBezTo>
                  <a:cubicBezTo>
                    <a:pt x="30" y="28"/>
                    <a:pt x="30" y="28"/>
                    <a:pt x="30" y="28"/>
                  </a:cubicBezTo>
                  <a:cubicBezTo>
                    <a:pt x="26" y="30"/>
                    <a:pt x="22" y="31"/>
                    <a:pt x="17" y="32"/>
                  </a:cubicBezTo>
                  <a:cubicBezTo>
                    <a:pt x="17" y="32"/>
                    <a:pt x="17" y="32"/>
                    <a:pt x="17" y="32"/>
                  </a:cubicBezTo>
                  <a:cubicBezTo>
                    <a:pt x="17" y="32"/>
                    <a:pt x="16" y="32"/>
                    <a:pt x="16" y="32"/>
                  </a:cubicBezTo>
                  <a:cubicBezTo>
                    <a:pt x="16" y="32"/>
                    <a:pt x="16" y="32"/>
                    <a:pt x="16" y="32"/>
                  </a:cubicBezTo>
                  <a:cubicBezTo>
                    <a:pt x="10" y="31"/>
                    <a:pt x="7" y="23"/>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92"/>
            <p:cNvSpPr>
              <a:spLocks noEditPoints="1"/>
            </p:cNvSpPr>
            <p:nvPr/>
          </p:nvSpPr>
          <p:spPr bwMode="auto">
            <a:xfrm>
              <a:off x="5756275" y="3090863"/>
              <a:ext cx="258763" cy="188913"/>
            </a:xfrm>
            <a:custGeom>
              <a:avLst/>
              <a:gdLst>
                <a:gd name="T0" fmla="*/ 6 w 49"/>
                <a:gd name="T1" fmla="*/ 18 h 36"/>
                <a:gd name="T2" fmla="*/ 0 w 49"/>
                <a:gd name="T3" fmla="*/ 4 h 36"/>
                <a:gd name="T4" fmla="*/ 0 w 49"/>
                <a:gd name="T5" fmla="*/ 3 h 36"/>
                <a:gd name="T6" fmla="*/ 3 w 49"/>
                <a:gd name="T7" fmla="*/ 0 h 36"/>
                <a:gd name="T8" fmla="*/ 3 w 49"/>
                <a:gd name="T9" fmla="*/ 0 h 36"/>
                <a:gd name="T10" fmla="*/ 7 w 49"/>
                <a:gd name="T11" fmla="*/ 2 h 36"/>
                <a:gd name="T12" fmla="*/ 7 w 49"/>
                <a:gd name="T13" fmla="*/ 2 h 36"/>
                <a:gd name="T14" fmla="*/ 7 w 49"/>
                <a:gd name="T15" fmla="*/ 3 h 36"/>
                <a:gd name="T16" fmla="*/ 7 w 49"/>
                <a:gd name="T17" fmla="*/ 3 h 36"/>
                <a:gd name="T18" fmla="*/ 7 w 49"/>
                <a:gd name="T19" fmla="*/ 3 h 36"/>
                <a:gd name="T20" fmla="*/ 7 w 49"/>
                <a:gd name="T21" fmla="*/ 4 h 36"/>
                <a:gd name="T22" fmla="*/ 8 w 49"/>
                <a:gd name="T23" fmla="*/ 7 h 36"/>
                <a:gd name="T24" fmla="*/ 11 w 49"/>
                <a:gd name="T25" fmla="*/ 17 h 36"/>
                <a:gd name="T26" fmla="*/ 15 w 49"/>
                <a:gd name="T27" fmla="*/ 25 h 36"/>
                <a:gd name="T28" fmla="*/ 18 w 49"/>
                <a:gd name="T29" fmla="*/ 29 h 36"/>
                <a:gd name="T30" fmla="*/ 18 w 49"/>
                <a:gd name="T31" fmla="*/ 29 h 36"/>
                <a:gd name="T32" fmla="*/ 19 w 49"/>
                <a:gd name="T33" fmla="*/ 29 h 36"/>
                <a:gd name="T34" fmla="*/ 29 w 49"/>
                <a:gd name="T35" fmla="*/ 26 h 36"/>
                <a:gd name="T36" fmla="*/ 33 w 49"/>
                <a:gd name="T37" fmla="*/ 23 h 36"/>
                <a:gd name="T38" fmla="*/ 33 w 49"/>
                <a:gd name="T39" fmla="*/ 23 h 36"/>
                <a:gd name="T40" fmla="*/ 38 w 49"/>
                <a:gd name="T41" fmla="*/ 12 h 36"/>
                <a:gd name="T42" fmla="*/ 42 w 49"/>
                <a:gd name="T43" fmla="*/ 4 h 36"/>
                <a:gd name="T44" fmla="*/ 45 w 49"/>
                <a:gd name="T45" fmla="*/ 2 h 36"/>
                <a:gd name="T46" fmla="*/ 47 w 49"/>
                <a:gd name="T47" fmla="*/ 2 h 36"/>
                <a:gd name="T48" fmla="*/ 49 w 49"/>
                <a:gd name="T49" fmla="*/ 5 h 36"/>
                <a:gd name="T50" fmla="*/ 49 w 49"/>
                <a:gd name="T51" fmla="*/ 7 h 36"/>
                <a:gd name="T52" fmla="*/ 49 w 49"/>
                <a:gd name="T53" fmla="*/ 7 h 36"/>
                <a:gd name="T54" fmla="*/ 48 w 49"/>
                <a:gd name="T55" fmla="*/ 7 h 36"/>
                <a:gd name="T56" fmla="*/ 48 w 49"/>
                <a:gd name="T57" fmla="*/ 7 h 36"/>
                <a:gd name="T58" fmla="*/ 48 w 49"/>
                <a:gd name="T59" fmla="*/ 7 h 36"/>
                <a:gd name="T60" fmla="*/ 48 w 49"/>
                <a:gd name="T61" fmla="*/ 7 h 36"/>
                <a:gd name="T62" fmla="*/ 48 w 49"/>
                <a:gd name="T63" fmla="*/ 8 h 36"/>
                <a:gd name="T64" fmla="*/ 47 w 49"/>
                <a:gd name="T65" fmla="*/ 9 h 36"/>
                <a:gd name="T66" fmla="*/ 44 w 49"/>
                <a:gd name="T67" fmla="*/ 15 h 36"/>
                <a:gd name="T68" fmla="*/ 40 w 49"/>
                <a:gd name="T69" fmla="*/ 24 h 36"/>
                <a:gd name="T70" fmla="*/ 40 w 49"/>
                <a:gd name="T71" fmla="*/ 24 h 36"/>
                <a:gd name="T72" fmla="*/ 33 w 49"/>
                <a:gd name="T73" fmla="*/ 32 h 36"/>
                <a:gd name="T74" fmla="*/ 19 w 49"/>
                <a:gd name="T75" fmla="*/ 36 h 36"/>
                <a:gd name="T76" fmla="*/ 4 w 49"/>
                <a:gd name="T77" fmla="*/ 19 h 36"/>
                <a:gd name="T78" fmla="*/ 46 w 49"/>
                <a:gd name="T79" fmla="*/ 5 h 36"/>
                <a:gd name="T80" fmla="*/ 46 w 49"/>
                <a:gd name="T81"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 h="36">
                  <a:moveTo>
                    <a:pt x="4" y="19"/>
                  </a:moveTo>
                  <a:cubicBezTo>
                    <a:pt x="6" y="18"/>
                    <a:pt x="6" y="18"/>
                    <a:pt x="6" y="18"/>
                  </a:cubicBezTo>
                  <a:cubicBezTo>
                    <a:pt x="4" y="19"/>
                    <a:pt x="4" y="19"/>
                    <a:pt x="4" y="19"/>
                  </a:cubicBezTo>
                  <a:cubicBezTo>
                    <a:pt x="1" y="11"/>
                    <a:pt x="0" y="4"/>
                    <a:pt x="0" y="4"/>
                  </a:cubicBezTo>
                  <a:cubicBezTo>
                    <a:pt x="0" y="4"/>
                    <a:pt x="0" y="4"/>
                    <a:pt x="0" y="4"/>
                  </a:cubicBezTo>
                  <a:cubicBezTo>
                    <a:pt x="0" y="4"/>
                    <a:pt x="0" y="4"/>
                    <a:pt x="0" y="3"/>
                  </a:cubicBezTo>
                  <a:cubicBezTo>
                    <a:pt x="0" y="3"/>
                    <a:pt x="0" y="3"/>
                    <a:pt x="0" y="3"/>
                  </a:cubicBezTo>
                  <a:cubicBezTo>
                    <a:pt x="0" y="2"/>
                    <a:pt x="1" y="0"/>
                    <a:pt x="3" y="0"/>
                  </a:cubicBezTo>
                  <a:cubicBezTo>
                    <a:pt x="3" y="0"/>
                    <a:pt x="3" y="0"/>
                    <a:pt x="3" y="0"/>
                  </a:cubicBezTo>
                  <a:cubicBezTo>
                    <a:pt x="3" y="0"/>
                    <a:pt x="3" y="0"/>
                    <a:pt x="3" y="0"/>
                  </a:cubicBezTo>
                  <a:cubicBezTo>
                    <a:pt x="3" y="0"/>
                    <a:pt x="3" y="0"/>
                    <a:pt x="3" y="0"/>
                  </a:cubicBezTo>
                  <a:cubicBezTo>
                    <a:pt x="5" y="0"/>
                    <a:pt x="6" y="1"/>
                    <a:pt x="7" y="2"/>
                  </a:cubicBezTo>
                  <a:cubicBezTo>
                    <a:pt x="7" y="2"/>
                    <a:pt x="7" y="2"/>
                    <a:pt x="7" y="2"/>
                  </a:cubicBezTo>
                  <a:cubicBezTo>
                    <a:pt x="7" y="2"/>
                    <a:pt x="7" y="2"/>
                    <a:pt x="7" y="2"/>
                  </a:cubicBezTo>
                  <a:cubicBezTo>
                    <a:pt x="7" y="2"/>
                    <a:pt x="7" y="2"/>
                    <a:pt x="7" y="2"/>
                  </a:cubicBezTo>
                  <a:cubicBezTo>
                    <a:pt x="7" y="3"/>
                    <a:pt x="7" y="3"/>
                    <a:pt x="7" y="3"/>
                  </a:cubicBezTo>
                  <a:cubicBezTo>
                    <a:pt x="7" y="3"/>
                    <a:pt x="7" y="3"/>
                    <a:pt x="7" y="3"/>
                  </a:cubicBezTo>
                  <a:cubicBezTo>
                    <a:pt x="7" y="3"/>
                    <a:pt x="7" y="3"/>
                    <a:pt x="7" y="3"/>
                  </a:cubicBezTo>
                  <a:cubicBezTo>
                    <a:pt x="7" y="3"/>
                    <a:pt x="7" y="3"/>
                    <a:pt x="7" y="3"/>
                  </a:cubicBezTo>
                  <a:cubicBezTo>
                    <a:pt x="7" y="3"/>
                    <a:pt x="7" y="3"/>
                    <a:pt x="7" y="3"/>
                  </a:cubicBezTo>
                  <a:cubicBezTo>
                    <a:pt x="7" y="3"/>
                    <a:pt x="7" y="3"/>
                    <a:pt x="7" y="4"/>
                  </a:cubicBezTo>
                  <a:cubicBezTo>
                    <a:pt x="7" y="4"/>
                    <a:pt x="7" y="4"/>
                    <a:pt x="7" y="4"/>
                  </a:cubicBezTo>
                  <a:cubicBezTo>
                    <a:pt x="7" y="5"/>
                    <a:pt x="8" y="6"/>
                    <a:pt x="8" y="7"/>
                  </a:cubicBezTo>
                  <a:cubicBezTo>
                    <a:pt x="8" y="7"/>
                    <a:pt x="8" y="7"/>
                    <a:pt x="8" y="7"/>
                  </a:cubicBezTo>
                  <a:cubicBezTo>
                    <a:pt x="8" y="10"/>
                    <a:pt x="9" y="13"/>
                    <a:pt x="11" y="17"/>
                  </a:cubicBezTo>
                  <a:cubicBezTo>
                    <a:pt x="11" y="17"/>
                    <a:pt x="11" y="17"/>
                    <a:pt x="11" y="17"/>
                  </a:cubicBezTo>
                  <a:cubicBezTo>
                    <a:pt x="12" y="20"/>
                    <a:pt x="13" y="23"/>
                    <a:pt x="15" y="25"/>
                  </a:cubicBezTo>
                  <a:cubicBezTo>
                    <a:pt x="15" y="25"/>
                    <a:pt x="15" y="25"/>
                    <a:pt x="15" y="25"/>
                  </a:cubicBezTo>
                  <a:cubicBezTo>
                    <a:pt x="16" y="28"/>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9" y="29"/>
                    <a:pt x="19" y="29"/>
                    <a:pt x="19" y="29"/>
                  </a:cubicBezTo>
                  <a:cubicBezTo>
                    <a:pt x="23" y="28"/>
                    <a:pt x="27" y="27"/>
                    <a:pt x="29" y="26"/>
                  </a:cubicBezTo>
                  <a:cubicBezTo>
                    <a:pt x="29" y="26"/>
                    <a:pt x="29" y="26"/>
                    <a:pt x="29" y="26"/>
                  </a:cubicBezTo>
                  <a:cubicBezTo>
                    <a:pt x="31" y="25"/>
                    <a:pt x="33" y="24"/>
                    <a:pt x="33" y="23"/>
                  </a:cubicBezTo>
                  <a:cubicBezTo>
                    <a:pt x="33" y="23"/>
                    <a:pt x="33" y="23"/>
                    <a:pt x="33" y="23"/>
                  </a:cubicBezTo>
                  <a:cubicBezTo>
                    <a:pt x="33" y="23"/>
                    <a:pt x="33" y="23"/>
                    <a:pt x="33" y="23"/>
                  </a:cubicBezTo>
                  <a:cubicBezTo>
                    <a:pt x="33" y="23"/>
                    <a:pt x="33" y="23"/>
                    <a:pt x="33" y="23"/>
                  </a:cubicBezTo>
                  <a:cubicBezTo>
                    <a:pt x="34" y="20"/>
                    <a:pt x="36" y="16"/>
                    <a:pt x="38" y="12"/>
                  </a:cubicBezTo>
                  <a:cubicBezTo>
                    <a:pt x="38" y="12"/>
                    <a:pt x="38" y="12"/>
                    <a:pt x="38" y="12"/>
                  </a:cubicBezTo>
                  <a:cubicBezTo>
                    <a:pt x="40" y="8"/>
                    <a:pt x="42" y="4"/>
                    <a:pt x="42" y="4"/>
                  </a:cubicBezTo>
                  <a:cubicBezTo>
                    <a:pt x="42" y="4"/>
                    <a:pt x="42" y="4"/>
                    <a:pt x="42" y="4"/>
                  </a:cubicBezTo>
                  <a:cubicBezTo>
                    <a:pt x="42" y="4"/>
                    <a:pt x="42" y="4"/>
                    <a:pt x="42" y="4"/>
                  </a:cubicBezTo>
                  <a:cubicBezTo>
                    <a:pt x="43" y="2"/>
                    <a:pt x="44" y="2"/>
                    <a:pt x="45" y="2"/>
                  </a:cubicBezTo>
                  <a:cubicBezTo>
                    <a:pt x="45" y="2"/>
                    <a:pt x="45" y="2"/>
                    <a:pt x="45" y="2"/>
                  </a:cubicBezTo>
                  <a:cubicBezTo>
                    <a:pt x="46" y="2"/>
                    <a:pt x="47" y="2"/>
                    <a:pt x="47" y="2"/>
                  </a:cubicBezTo>
                  <a:cubicBezTo>
                    <a:pt x="47" y="2"/>
                    <a:pt x="47" y="2"/>
                    <a:pt x="47" y="2"/>
                  </a:cubicBezTo>
                  <a:cubicBezTo>
                    <a:pt x="48" y="3"/>
                    <a:pt x="49" y="4"/>
                    <a:pt x="49" y="5"/>
                  </a:cubicBezTo>
                  <a:cubicBezTo>
                    <a:pt x="49" y="5"/>
                    <a:pt x="49" y="5"/>
                    <a:pt x="49" y="5"/>
                  </a:cubicBezTo>
                  <a:cubicBezTo>
                    <a:pt x="49" y="6"/>
                    <a:pt x="49" y="6"/>
                    <a:pt x="49" y="7"/>
                  </a:cubicBezTo>
                  <a:cubicBezTo>
                    <a:pt x="49" y="7"/>
                    <a:pt x="49" y="7"/>
                    <a:pt x="49" y="7"/>
                  </a:cubicBezTo>
                  <a:cubicBezTo>
                    <a:pt x="49" y="7"/>
                    <a:pt x="49" y="7"/>
                    <a:pt x="49" y="7"/>
                  </a:cubicBezTo>
                  <a:cubicBezTo>
                    <a:pt x="49" y="7"/>
                    <a:pt x="49" y="7"/>
                    <a:pt x="49" y="7"/>
                  </a:cubicBezTo>
                  <a:cubicBezTo>
                    <a:pt x="49"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7"/>
                  </a:cubicBezTo>
                  <a:cubicBezTo>
                    <a:pt x="48" y="7"/>
                    <a:pt x="48" y="7"/>
                    <a:pt x="48" y="8"/>
                  </a:cubicBezTo>
                  <a:cubicBezTo>
                    <a:pt x="48" y="8"/>
                    <a:pt x="48" y="8"/>
                    <a:pt x="48" y="8"/>
                  </a:cubicBezTo>
                  <a:cubicBezTo>
                    <a:pt x="48" y="8"/>
                    <a:pt x="47" y="9"/>
                    <a:pt x="47" y="9"/>
                  </a:cubicBezTo>
                  <a:cubicBezTo>
                    <a:pt x="47" y="9"/>
                    <a:pt x="47" y="9"/>
                    <a:pt x="47" y="9"/>
                  </a:cubicBezTo>
                  <a:cubicBezTo>
                    <a:pt x="46" y="11"/>
                    <a:pt x="45" y="13"/>
                    <a:pt x="44" y="15"/>
                  </a:cubicBezTo>
                  <a:cubicBezTo>
                    <a:pt x="44" y="15"/>
                    <a:pt x="44" y="15"/>
                    <a:pt x="44" y="15"/>
                  </a:cubicBezTo>
                  <a:cubicBezTo>
                    <a:pt x="42" y="19"/>
                    <a:pt x="40" y="23"/>
                    <a:pt x="40" y="24"/>
                  </a:cubicBezTo>
                  <a:cubicBezTo>
                    <a:pt x="40" y="24"/>
                    <a:pt x="40" y="24"/>
                    <a:pt x="40" y="24"/>
                  </a:cubicBezTo>
                  <a:cubicBezTo>
                    <a:pt x="40" y="24"/>
                    <a:pt x="40" y="24"/>
                    <a:pt x="40" y="24"/>
                  </a:cubicBezTo>
                  <a:cubicBezTo>
                    <a:pt x="40" y="24"/>
                    <a:pt x="40" y="24"/>
                    <a:pt x="40" y="24"/>
                  </a:cubicBezTo>
                  <a:cubicBezTo>
                    <a:pt x="39" y="28"/>
                    <a:pt x="36" y="30"/>
                    <a:pt x="33" y="32"/>
                  </a:cubicBezTo>
                  <a:cubicBezTo>
                    <a:pt x="33" y="32"/>
                    <a:pt x="33" y="32"/>
                    <a:pt x="33" y="32"/>
                  </a:cubicBezTo>
                  <a:cubicBezTo>
                    <a:pt x="29" y="34"/>
                    <a:pt x="24" y="35"/>
                    <a:pt x="19" y="36"/>
                  </a:cubicBezTo>
                  <a:cubicBezTo>
                    <a:pt x="19" y="36"/>
                    <a:pt x="19" y="36"/>
                    <a:pt x="19" y="36"/>
                  </a:cubicBezTo>
                  <a:cubicBezTo>
                    <a:pt x="18" y="36"/>
                    <a:pt x="18" y="36"/>
                    <a:pt x="18" y="36"/>
                  </a:cubicBezTo>
                  <a:cubicBezTo>
                    <a:pt x="10" y="35"/>
                    <a:pt x="7" y="26"/>
                    <a:pt x="4" y="19"/>
                  </a:cubicBezTo>
                  <a:close/>
                  <a:moveTo>
                    <a:pt x="46" y="5"/>
                  </a:moveTo>
                  <a:cubicBezTo>
                    <a:pt x="46" y="5"/>
                    <a:pt x="46" y="5"/>
                    <a:pt x="46" y="5"/>
                  </a:cubicBezTo>
                  <a:cubicBezTo>
                    <a:pt x="46" y="5"/>
                    <a:pt x="46" y="5"/>
                    <a:pt x="46" y="5"/>
                  </a:cubicBezTo>
                  <a:cubicBezTo>
                    <a:pt x="46" y="5"/>
                    <a:pt x="46" y="5"/>
                    <a:pt x="4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93"/>
            <p:cNvSpPr/>
            <p:nvPr/>
          </p:nvSpPr>
          <p:spPr bwMode="auto">
            <a:xfrm>
              <a:off x="5729288" y="3052763"/>
              <a:ext cx="74613" cy="63500"/>
            </a:xfrm>
            <a:custGeom>
              <a:avLst/>
              <a:gdLst>
                <a:gd name="T0" fmla="*/ 1 w 14"/>
                <a:gd name="T1" fmla="*/ 11 h 12"/>
                <a:gd name="T2" fmla="*/ 1 w 14"/>
                <a:gd name="T3" fmla="*/ 9 h 12"/>
                <a:gd name="T4" fmla="*/ 1 w 14"/>
                <a:gd name="T5" fmla="*/ 9 h 12"/>
                <a:gd name="T6" fmla="*/ 12 w 14"/>
                <a:gd name="T7" fmla="*/ 1 h 12"/>
                <a:gd name="T8" fmla="*/ 14 w 14"/>
                <a:gd name="T9" fmla="*/ 1 h 12"/>
                <a:gd name="T10" fmla="*/ 14 w 14"/>
                <a:gd name="T11" fmla="*/ 1 h 12"/>
                <a:gd name="T12" fmla="*/ 14 w 14"/>
                <a:gd name="T13" fmla="*/ 3 h 12"/>
                <a:gd name="T14" fmla="*/ 14 w 14"/>
                <a:gd name="T15" fmla="*/ 3 h 12"/>
                <a:gd name="T16" fmla="*/ 3 w 14"/>
                <a:gd name="T17" fmla="*/ 11 h 12"/>
                <a:gd name="T18" fmla="*/ 2 w 14"/>
                <a:gd name="T19" fmla="*/ 12 h 12"/>
                <a:gd name="T20" fmla="*/ 2 w 14"/>
                <a:gd name="T21" fmla="*/ 12 h 12"/>
                <a:gd name="T22" fmla="*/ 1 w 14"/>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2">
                  <a:moveTo>
                    <a:pt x="1" y="11"/>
                  </a:moveTo>
                  <a:cubicBezTo>
                    <a:pt x="0" y="11"/>
                    <a:pt x="1" y="10"/>
                    <a:pt x="1" y="9"/>
                  </a:cubicBezTo>
                  <a:cubicBezTo>
                    <a:pt x="1" y="9"/>
                    <a:pt x="1" y="9"/>
                    <a:pt x="1" y="9"/>
                  </a:cubicBezTo>
                  <a:cubicBezTo>
                    <a:pt x="12" y="1"/>
                    <a:pt x="12" y="1"/>
                    <a:pt x="12" y="1"/>
                  </a:cubicBezTo>
                  <a:cubicBezTo>
                    <a:pt x="12" y="0"/>
                    <a:pt x="13" y="0"/>
                    <a:pt x="14" y="1"/>
                  </a:cubicBezTo>
                  <a:cubicBezTo>
                    <a:pt x="14" y="1"/>
                    <a:pt x="14" y="1"/>
                    <a:pt x="14" y="1"/>
                  </a:cubicBezTo>
                  <a:cubicBezTo>
                    <a:pt x="14" y="2"/>
                    <a:pt x="14" y="3"/>
                    <a:pt x="14" y="3"/>
                  </a:cubicBezTo>
                  <a:cubicBezTo>
                    <a:pt x="14" y="3"/>
                    <a:pt x="14" y="3"/>
                    <a:pt x="14" y="3"/>
                  </a:cubicBezTo>
                  <a:cubicBezTo>
                    <a:pt x="3" y="11"/>
                    <a:pt x="3" y="11"/>
                    <a:pt x="3" y="11"/>
                  </a:cubicBezTo>
                  <a:cubicBezTo>
                    <a:pt x="3" y="12"/>
                    <a:pt x="2" y="12"/>
                    <a:pt x="2" y="12"/>
                  </a:cubicBezTo>
                  <a:cubicBezTo>
                    <a:pt x="2" y="12"/>
                    <a:pt x="2" y="12"/>
                    <a:pt x="2" y="12"/>
                  </a:cubicBezTo>
                  <a:cubicBezTo>
                    <a:pt x="2" y="12"/>
                    <a:pt x="1" y="12"/>
                    <a:pt x="1"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94"/>
            <p:cNvSpPr>
              <a:spLocks noEditPoints="1"/>
            </p:cNvSpPr>
            <p:nvPr/>
          </p:nvSpPr>
          <p:spPr bwMode="auto">
            <a:xfrm>
              <a:off x="5724525" y="3043238"/>
              <a:ext cx="88900" cy="84138"/>
            </a:xfrm>
            <a:custGeom>
              <a:avLst/>
              <a:gdLst>
                <a:gd name="T0" fmla="*/ 0 w 17"/>
                <a:gd name="T1" fmla="*/ 15 h 16"/>
                <a:gd name="T2" fmla="*/ 0 w 17"/>
                <a:gd name="T3" fmla="*/ 12 h 16"/>
                <a:gd name="T4" fmla="*/ 0 w 17"/>
                <a:gd name="T5" fmla="*/ 12 h 16"/>
                <a:gd name="T6" fmla="*/ 1 w 17"/>
                <a:gd name="T7" fmla="*/ 10 h 16"/>
                <a:gd name="T8" fmla="*/ 1 w 17"/>
                <a:gd name="T9" fmla="*/ 10 h 16"/>
                <a:gd name="T10" fmla="*/ 11 w 17"/>
                <a:gd name="T11" fmla="*/ 1 h 16"/>
                <a:gd name="T12" fmla="*/ 14 w 17"/>
                <a:gd name="T13" fmla="*/ 0 h 16"/>
                <a:gd name="T14" fmla="*/ 14 w 17"/>
                <a:gd name="T15" fmla="*/ 0 h 16"/>
                <a:gd name="T16" fmla="*/ 16 w 17"/>
                <a:gd name="T17" fmla="*/ 2 h 16"/>
                <a:gd name="T18" fmla="*/ 16 w 17"/>
                <a:gd name="T19" fmla="*/ 2 h 16"/>
                <a:gd name="T20" fmla="*/ 17 w 17"/>
                <a:gd name="T21" fmla="*/ 4 h 16"/>
                <a:gd name="T22" fmla="*/ 17 w 17"/>
                <a:gd name="T23" fmla="*/ 4 h 16"/>
                <a:gd name="T24" fmla="*/ 16 w 17"/>
                <a:gd name="T25" fmla="*/ 7 h 16"/>
                <a:gd name="T26" fmla="*/ 16 w 17"/>
                <a:gd name="T27" fmla="*/ 7 h 16"/>
                <a:gd name="T28" fmla="*/ 5 w 17"/>
                <a:gd name="T29" fmla="*/ 15 h 16"/>
                <a:gd name="T30" fmla="*/ 3 w 17"/>
                <a:gd name="T31" fmla="*/ 16 h 16"/>
                <a:gd name="T32" fmla="*/ 3 w 17"/>
                <a:gd name="T33" fmla="*/ 16 h 16"/>
                <a:gd name="T34" fmla="*/ 3 w 17"/>
                <a:gd name="T35" fmla="*/ 16 h 16"/>
                <a:gd name="T36" fmla="*/ 3 w 17"/>
                <a:gd name="T37" fmla="*/ 16 h 16"/>
                <a:gd name="T38" fmla="*/ 0 w 17"/>
                <a:gd name="T39" fmla="*/ 15 h 16"/>
                <a:gd name="T40" fmla="*/ 2 w 17"/>
                <a:gd name="T41" fmla="*/ 13 h 16"/>
                <a:gd name="T42" fmla="*/ 3 w 17"/>
                <a:gd name="T43" fmla="*/ 12 h 16"/>
                <a:gd name="T44" fmla="*/ 3 w 17"/>
                <a:gd name="T45" fmla="*/ 12 h 16"/>
                <a:gd name="T46" fmla="*/ 2 w 17"/>
                <a:gd name="T47" fmla="*/ 13 h 16"/>
                <a:gd name="T48" fmla="*/ 3 w 17"/>
                <a:gd name="T49" fmla="*/ 12 h 16"/>
                <a:gd name="T50" fmla="*/ 3 w 17"/>
                <a:gd name="T51" fmla="*/ 12 h 16"/>
                <a:gd name="T52" fmla="*/ 3 w 17"/>
                <a:gd name="T53" fmla="*/ 12 h 16"/>
                <a:gd name="T54" fmla="*/ 3 w 17"/>
                <a:gd name="T55" fmla="*/ 12 h 16"/>
                <a:gd name="T56" fmla="*/ 3 w 17"/>
                <a:gd name="T57"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 h="16">
                  <a:moveTo>
                    <a:pt x="0" y="15"/>
                  </a:moveTo>
                  <a:cubicBezTo>
                    <a:pt x="0" y="14"/>
                    <a:pt x="0" y="13"/>
                    <a:pt x="0" y="12"/>
                  </a:cubicBezTo>
                  <a:cubicBezTo>
                    <a:pt x="0" y="12"/>
                    <a:pt x="0" y="12"/>
                    <a:pt x="0" y="12"/>
                  </a:cubicBezTo>
                  <a:cubicBezTo>
                    <a:pt x="0" y="11"/>
                    <a:pt x="0" y="10"/>
                    <a:pt x="1" y="10"/>
                  </a:cubicBezTo>
                  <a:cubicBezTo>
                    <a:pt x="1" y="10"/>
                    <a:pt x="1" y="10"/>
                    <a:pt x="1" y="10"/>
                  </a:cubicBezTo>
                  <a:cubicBezTo>
                    <a:pt x="11" y="1"/>
                    <a:pt x="11" y="1"/>
                    <a:pt x="11" y="1"/>
                  </a:cubicBezTo>
                  <a:cubicBezTo>
                    <a:pt x="12" y="1"/>
                    <a:pt x="13" y="0"/>
                    <a:pt x="14" y="0"/>
                  </a:cubicBezTo>
                  <a:cubicBezTo>
                    <a:pt x="14" y="0"/>
                    <a:pt x="14" y="0"/>
                    <a:pt x="14" y="0"/>
                  </a:cubicBezTo>
                  <a:cubicBezTo>
                    <a:pt x="15" y="0"/>
                    <a:pt x="16" y="1"/>
                    <a:pt x="16" y="2"/>
                  </a:cubicBezTo>
                  <a:cubicBezTo>
                    <a:pt x="16" y="2"/>
                    <a:pt x="16" y="2"/>
                    <a:pt x="16" y="2"/>
                  </a:cubicBezTo>
                  <a:cubicBezTo>
                    <a:pt x="17" y="2"/>
                    <a:pt x="17" y="3"/>
                    <a:pt x="17" y="4"/>
                  </a:cubicBezTo>
                  <a:cubicBezTo>
                    <a:pt x="17" y="4"/>
                    <a:pt x="17" y="4"/>
                    <a:pt x="17" y="4"/>
                  </a:cubicBezTo>
                  <a:cubicBezTo>
                    <a:pt x="17" y="5"/>
                    <a:pt x="17" y="6"/>
                    <a:pt x="16" y="7"/>
                  </a:cubicBezTo>
                  <a:cubicBezTo>
                    <a:pt x="16" y="7"/>
                    <a:pt x="16" y="7"/>
                    <a:pt x="16" y="7"/>
                  </a:cubicBezTo>
                  <a:cubicBezTo>
                    <a:pt x="5" y="15"/>
                    <a:pt x="5" y="15"/>
                    <a:pt x="5" y="15"/>
                  </a:cubicBezTo>
                  <a:cubicBezTo>
                    <a:pt x="5" y="16"/>
                    <a:pt x="4" y="16"/>
                    <a:pt x="3" y="16"/>
                  </a:cubicBezTo>
                  <a:cubicBezTo>
                    <a:pt x="3" y="16"/>
                    <a:pt x="3" y="16"/>
                    <a:pt x="3" y="16"/>
                  </a:cubicBezTo>
                  <a:cubicBezTo>
                    <a:pt x="3" y="16"/>
                    <a:pt x="3" y="16"/>
                    <a:pt x="3" y="16"/>
                  </a:cubicBezTo>
                  <a:cubicBezTo>
                    <a:pt x="3" y="16"/>
                    <a:pt x="3" y="16"/>
                    <a:pt x="3" y="16"/>
                  </a:cubicBezTo>
                  <a:cubicBezTo>
                    <a:pt x="2" y="16"/>
                    <a:pt x="1" y="15"/>
                    <a:pt x="0" y="15"/>
                  </a:cubicBezTo>
                  <a:close/>
                  <a:moveTo>
                    <a:pt x="2" y="13"/>
                  </a:moveTo>
                  <a:cubicBezTo>
                    <a:pt x="3" y="12"/>
                    <a:pt x="3" y="12"/>
                    <a:pt x="3" y="12"/>
                  </a:cubicBezTo>
                  <a:cubicBezTo>
                    <a:pt x="3" y="12"/>
                    <a:pt x="3" y="12"/>
                    <a:pt x="3" y="12"/>
                  </a:cubicBezTo>
                  <a:cubicBezTo>
                    <a:pt x="2" y="13"/>
                    <a:pt x="2" y="13"/>
                    <a:pt x="2" y="13"/>
                  </a:cubicBezTo>
                  <a:close/>
                  <a:moveTo>
                    <a:pt x="3" y="12"/>
                  </a:moveTo>
                  <a:cubicBezTo>
                    <a:pt x="3" y="12"/>
                    <a:pt x="3" y="12"/>
                    <a:pt x="3" y="12"/>
                  </a:cubicBezTo>
                  <a:cubicBezTo>
                    <a:pt x="3" y="12"/>
                    <a:pt x="3" y="12"/>
                    <a:pt x="3" y="12"/>
                  </a:cubicBezTo>
                  <a:cubicBezTo>
                    <a:pt x="3" y="12"/>
                    <a:pt x="3" y="12"/>
                    <a:pt x="3" y="12"/>
                  </a:cubicBezTo>
                  <a:cubicBezTo>
                    <a:pt x="3" y="12"/>
                    <a:pt x="3" y="12"/>
                    <a:pt x="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95"/>
            <p:cNvSpPr/>
            <p:nvPr/>
          </p:nvSpPr>
          <p:spPr bwMode="auto">
            <a:xfrm>
              <a:off x="6019800" y="3016251"/>
              <a:ext cx="58738" cy="26988"/>
            </a:xfrm>
            <a:custGeom>
              <a:avLst/>
              <a:gdLst>
                <a:gd name="T0" fmla="*/ 9 w 11"/>
                <a:gd name="T1" fmla="*/ 5 h 5"/>
                <a:gd name="T2" fmla="*/ 1 w 11"/>
                <a:gd name="T3" fmla="*/ 3 h 5"/>
                <a:gd name="T4" fmla="*/ 0 w 11"/>
                <a:gd name="T5" fmla="*/ 1 h 5"/>
                <a:gd name="T6" fmla="*/ 0 w 11"/>
                <a:gd name="T7" fmla="*/ 1 h 5"/>
                <a:gd name="T8" fmla="*/ 2 w 11"/>
                <a:gd name="T9" fmla="*/ 0 h 5"/>
                <a:gd name="T10" fmla="*/ 2 w 11"/>
                <a:gd name="T11" fmla="*/ 0 h 5"/>
                <a:gd name="T12" fmla="*/ 10 w 11"/>
                <a:gd name="T13" fmla="*/ 2 h 5"/>
                <a:gd name="T14" fmla="*/ 11 w 11"/>
                <a:gd name="T15" fmla="*/ 4 h 5"/>
                <a:gd name="T16" fmla="*/ 11 w 11"/>
                <a:gd name="T17" fmla="*/ 4 h 5"/>
                <a:gd name="T18" fmla="*/ 9 w 11"/>
                <a:gd name="T19" fmla="*/ 5 h 5"/>
                <a:gd name="T20" fmla="*/ 9 w 11"/>
                <a:gd name="T21" fmla="*/ 5 h 5"/>
                <a:gd name="T22" fmla="*/ 9 w 11"/>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5">
                  <a:moveTo>
                    <a:pt x="9" y="5"/>
                  </a:moveTo>
                  <a:cubicBezTo>
                    <a:pt x="1" y="3"/>
                    <a:pt x="1" y="3"/>
                    <a:pt x="1" y="3"/>
                  </a:cubicBezTo>
                  <a:cubicBezTo>
                    <a:pt x="0" y="3"/>
                    <a:pt x="0" y="2"/>
                    <a:pt x="0" y="1"/>
                  </a:cubicBezTo>
                  <a:cubicBezTo>
                    <a:pt x="0" y="1"/>
                    <a:pt x="0" y="1"/>
                    <a:pt x="0" y="1"/>
                  </a:cubicBezTo>
                  <a:cubicBezTo>
                    <a:pt x="0" y="1"/>
                    <a:pt x="1" y="0"/>
                    <a:pt x="2" y="0"/>
                  </a:cubicBezTo>
                  <a:cubicBezTo>
                    <a:pt x="2" y="0"/>
                    <a:pt x="2" y="0"/>
                    <a:pt x="2" y="0"/>
                  </a:cubicBezTo>
                  <a:cubicBezTo>
                    <a:pt x="10" y="2"/>
                    <a:pt x="10" y="2"/>
                    <a:pt x="10" y="2"/>
                  </a:cubicBezTo>
                  <a:cubicBezTo>
                    <a:pt x="11" y="2"/>
                    <a:pt x="11" y="3"/>
                    <a:pt x="11" y="4"/>
                  </a:cubicBezTo>
                  <a:cubicBezTo>
                    <a:pt x="11" y="4"/>
                    <a:pt x="11" y="4"/>
                    <a:pt x="11" y="4"/>
                  </a:cubicBezTo>
                  <a:cubicBezTo>
                    <a:pt x="11" y="5"/>
                    <a:pt x="10" y="5"/>
                    <a:pt x="9" y="5"/>
                  </a:cubicBezTo>
                  <a:cubicBezTo>
                    <a:pt x="9" y="5"/>
                    <a:pt x="9" y="5"/>
                    <a:pt x="9" y="5"/>
                  </a:cubicBezTo>
                  <a:cubicBezTo>
                    <a:pt x="9" y="5"/>
                    <a:pt x="9"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96"/>
            <p:cNvSpPr/>
            <p:nvPr/>
          </p:nvSpPr>
          <p:spPr bwMode="auto">
            <a:xfrm>
              <a:off x="6010275" y="3006726"/>
              <a:ext cx="79375" cy="46038"/>
            </a:xfrm>
            <a:custGeom>
              <a:avLst/>
              <a:gdLst>
                <a:gd name="T0" fmla="*/ 11 w 15"/>
                <a:gd name="T1" fmla="*/ 9 h 9"/>
                <a:gd name="T2" fmla="*/ 11 w 15"/>
                <a:gd name="T3" fmla="*/ 9 h 9"/>
                <a:gd name="T4" fmla="*/ 11 w 15"/>
                <a:gd name="T5" fmla="*/ 9 h 9"/>
                <a:gd name="T6" fmla="*/ 11 w 15"/>
                <a:gd name="T7" fmla="*/ 7 h 9"/>
                <a:gd name="T8" fmla="*/ 11 w 15"/>
                <a:gd name="T9" fmla="*/ 9 h 9"/>
                <a:gd name="T10" fmla="*/ 2 w 15"/>
                <a:gd name="T11" fmla="*/ 7 h 9"/>
                <a:gd name="T12" fmla="*/ 0 w 15"/>
                <a:gd name="T13" fmla="*/ 4 h 9"/>
                <a:gd name="T14" fmla="*/ 0 w 15"/>
                <a:gd name="T15" fmla="*/ 4 h 9"/>
                <a:gd name="T16" fmla="*/ 0 w 15"/>
                <a:gd name="T17" fmla="*/ 3 h 9"/>
                <a:gd name="T18" fmla="*/ 0 w 15"/>
                <a:gd name="T19" fmla="*/ 3 h 9"/>
                <a:gd name="T20" fmla="*/ 3 w 15"/>
                <a:gd name="T21" fmla="*/ 0 h 9"/>
                <a:gd name="T22" fmla="*/ 3 w 15"/>
                <a:gd name="T23" fmla="*/ 0 h 9"/>
                <a:gd name="T24" fmla="*/ 4 w 15"/>
                <a:gd name="T25" fmla="*/ 0 h 9"/>
                <a:gd name="T26" fmla="*/ 4 w 15"/>
                <a:gd name="T27" fmla="*/ 0 h 9"/>
                <a:gd name="T28" fmla="*/ 12 w 15"/>
                <a:gd name="T29" fmla="*/ 2 h 9"/>
                <a:gd name="T30" fmla="*/ 15 w 15"/>
                <a:gd name="T31" fmla="*/ 6 h 9"/>
                <a:gd name="T32" fmla="*/ 15 w 15"/>
                <a:gd name="T33" fmla="*/ 6 h 9"/>
                <a:gd name="T34" fmla="*/ 15 w 15"/>
                <a:gd name="T35" fmla="*/ 7 h 9"/>
                <a:gd name="T36" fmla="*/ 15 w 15"/>
                <a:gd name="T37" fmla="*/ 7 h 9"/>
                <a:gd name="T38" fmla="*/ 11 w 15"/>
                <a:gd name="T39" fmla="*/ 9 h 9"/>
                <a:gd name="T40" fmla="*/ 11 w 15"/>
                <a:gd name="T41" fmla="*/ 9 h 9"/>
                <a:gd name="T42" fmla="*/ 11 w 15"/>
                <a:gd name="T4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9">
                  <a:moveTo>
                    <a:pt x="11" y="9"/>
                  </a:moveTo>
                  <a:cubicBezTo>
                    <a:pt x="11" y="9"/>
                    <a:pt x="11" y="9"/>
                    <a:pt x="11" y="9"/>
                  </a:cubicBezTo>
                  <a:cubicBezTo>
                    <a:pt x="11" y="9"/>
                    <a:pt x="11" y="9"/>
                    <a:pt x="11" y="9"/>
                  </a:cubicBezTo>
                  <a:cubicBezTo>
                    <a:pt x="11" y="7"/>
                    <a:pt x="11" y="7"/>
                    <a:pt x="11" y="7"/>
                  </a:cubicBezTo>
                  <a:cubicBezTo>
                    <a:pt x="11" y="9"/>
                    <a:pt x="11" y="9"/>
                    <a:pt x="11" y="9"/>
                  </a:cubicBezTo>
                  <a:cubicBezTo>
                    <a:pt x="2" y="7"/>
                    <a:pt x="2" y="7"/>
                    <a:pt x="2" y="7"/>
                  </a:cubicBezTo>
                  <a:cubicBezTo>
                    <a:pt x="1" y="7"/>
                    <a:pt x="0" y="5"/>
                    <a:pt x="0" y="4"/>
                  </a:cubicBezTo>
                  <a:cubicBezTo>
                    <a:pt x="0" y="4"/>
                    <a:pt x="0" y="4"/>
                    <a:pt x="0" y="4"/>
                  </a:cubicBezTo>
                  <a:cubicBezTo>
                    <a:pt x="0" y="4"/>
                    <a:pt x="0" y="3"/>
                    <a:pt x="0" y="3"/>
                  </a:cubicBezTo>
                  <a:cubicBezTo>
                    <a:pt x="0" y="3"/>
                    <a:pt x="0" y="3"/>
                    <a:pt x="0" y="3"/>
                  </a:cubicBezTo>
                  <a:cubicBezTo>
                    <a:pt x="0" y="1"/>
                    <a:pt x="2" y="0"/>
                    <a:pt x="3" y="0"/>
                  </a:cubicBezTo>
                  <a:cubicBezTo>
                    <a:pt x="3" y="0"/>
                    <a:pt x="3" y="0"/>
                    <a:pt x="3" y="0"/>
                  </a:cubicBezTo>
                  <a:cubicBezTo>
                    <a:pt x="3" y="0"/>
                    <a:pt x="4" y="0"/>
                    <a:pt x="4" y="0"/>
                  </a:cubicBezTo>
                  <a:cubicBezTo>
                    <a:pt x="4" y="0"/>
                    <a:pt x="4" y="0"/>
                    <a:pt x="4" y="0"/>
                  </a:cubicBezTo>
                  <a:cubicBezTo>
                    <a:pt x="12" y="2"/>
                    <a:pt x="12" y="2"/>
                    <a:pt x="12" y="2"/>
                  </a:cubicBezTo>
                  <a:cubicBezTo>
                    <a:pt x="14" y="3"/>
                    <a:pt x="15" y="4"/>
                    <a:pt x="15" y="6"/>
                  </a:cubicBezTo>
                  <a:cubicBezTo>
                    <a:pt x="15" y="6"/>
                    <a:pt x="15" y="6"/>
                    <a:pt x="15" y="6"/>
                  </a:cubicBezTo>
                  <a:cubicBezTo>
                    <a:pt x="15" y="6"/>
                    <a:pt x="15" y="6"/>
                    <a:pt x="15" y="7"/>
                  </a:cubicBezTo>
                  <a:cubicBezTo>
                    <a:pt x="15" y="7"/>
                    <a:pt x="15" y="7"/>
                    <a:pt x="15" y="7"/>
                  </a:cubicBezTo>
                  <a:cubicBezTo>
                    <a:pt x="14" y="8"/>
                    <a:pt x="13" y="9"/>
                    <a:pt x="11" y="9"/>
                  </a:cubicBezTo>
                  <a:cubicBezTo>
                    <a:pt x="11" y="9"/>
                    <a:pt x="11" y="9"/>
                    <a:pt x="11" y="9"/>
                  </a:cubicBezTo>
                  <a:cubicBezTo>
                    <a:pt x="11" y="9"/>
                    <a:pt x="11" y="9"/>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97"/>
            <p:cNvSpPr/>
            <p:nvPr/>
          </p:nvSpPr>
          <p:spPr bwMode="auto">
            <a:xfrm>
              <a:off x="5729288" y="3311526"/>
              <a:ext cx="95250" cy="127000"/>
            </a:xfrm>
            <a:custGeom>
              <a:avLst/>
              <a:gdLst>
                <a:gd name="T0" fmla="*/ 1 w 18"/>
                <a:gd name="T1" fmla="*/ 14 h 24"/>
                <a:gd name="T2" fmla="*/ 1 w 18"/>
                <a:gd name="T3" fmla="*/ 12 h 24"/>
                <a:gd name="T4" fmla="*/ 1 w 18"/>
                <a:gd name="T5" fmla="*/ 12 h 24"/>
                <a:gd name="T6" fmla="*/ 3 w 18"/>
                <a:gd name="T7" fmla="*/ 12 h 24"/>
                <a:gd name="T8" fmla="*/ 3 w 18"/>
                <a:gd name="T9" fmla="*/ 12 h 24"/>
                <a:gd name="T10" fmla="*/ 12 w 18"/>
                <a:gd name="T11" fmla="*/ 19 h 24"/>
                <a:gd name="T12" fmla="*/ 15 w 18"/>
                <a:gd name="T13" fmla="*/ 9 h 24"/>
                <a:gd name="T14" fmla="*/ 15 w 18"/>
                <a:gd name="T15" fmla="*/ 2 h 24"/>
                <a:gd name="T16" fmla="*/ 17 w 18"/>
                <a:gd name="T17" fmla="*/ 0 h 24"/>
                <a:gd name="T18" fmla="*/ 17 w 18"/>
                <a:gd name="T19" fmla="*/ 0 h 24"/>
                <a:gd name="T20" fmla="*/ 18 w 18"/>
                <a:gd name="T21" fmla="*/ 2 h 24"/>
                <a:gd name="T22" fmla="*/ 18 w 18"/>
                <a:gd name="T23" fmla="*/ 2 h 24"/>
                <a:gd name="T24" fmla="*/ 18 w 18"/>
                <a:gd name="T25" fmla="*/ 10 h 24"/>
                <a:gd name="T26" fmla="*/ 13 w 18"/>
                <a:gd name="T27" fmla="*/ 24 h 24"/>
                <a:gd name="T28" fmla="*/ 1 w 18"/>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4">
                  <a:moveTo>
                    <a:pt x="1" y="14"/>
                  </a:moveTo>
                  <a:cubicBezTo>
                    <a:pt x="1" y="14"/>
                    <a:pt x="0" y="13"/>
                    <a:pt x="1" y="12"/>
                  </a:cubicBezTo>
                  <a:cubicBezTo>
                    <a:pt x="1" y="12"/>
                    <a:pt x="1" y="12"/>
                    <a:pt x="1" y="12"/>
                  </a:cubicBezTo>
                  <a:cubicBezTo>
                    <a:pt x="1" y="11"/>
                    <a:pt x="2" y="11"/>
                    <a:pt x="3" y="12"/>
                  </a:cubicBezTo>
                  <a:cubicBezTo>
                    <a:pt x="3" y="12"/>
                    <a:pt x="3" y="12"/>
                    <a:pt x="3" y="12"/>
                  </a:cubicBezTo>
                  <a:cubicBezTo>
                    <a:pt x="12" y="19"/>
                    <a:pt x="12" y="19"/>
                    <a:pt x="12" y="19"/>
                  </a:cubicBezTo>
                  <a:cubicBezTo>
                    <a:pt x="15" y="9"/>
                    <a:pt x="15" y="9"/>
                    <a:pt x="15" y="9"/>
                  </a:cubicBezTo>
                  <a:cubicBezTo>
                    <a:pt x="15" y="2"/>
                    <a:pt x="15" y="2"/>
                    <a:pt x="15" y="2"/>
                  </a:cubicBezTo>
                  <a:cubicBezTo>
                    <a:pt x="15" y="1"/>
                    <a:pt x="16" y="0"/>
                    <a:pt x="17" y="0"/>
                  </a:cubicBezTo>
                  <a:cubicBezTo>
                    <a:pt x="17" y="0"/>
                    <a:pt x="17" y="0"/>
                    <a:pt x="17" y="0"/>
                  </a:cubicBezTo>
                  <a:cubicBezTo>
                    <a:pt x="17" y="0"/>
                    <a:pt x="18" y="1"/>
                    <a:pt x="18" y="2"/>
                  </a:cubicBezTo>
                  <a:cubicBezTo>
                    <a:pt x="18" y="2"/>
                    <a:pt x="18" y="2"/>
                    <a:pt x="18" y="2"/>
                  </a:cubicBezTo>
                  <a:cubicBezTo>
                    <a:pt x="18" y="10"/>
                    <a:pt x="18" y="10"/>
                    <a:pt x="18" y="10"/>
                  </a:cubicBezTo>
                  <a:cubicBezTo>
                    <a:pt x="13" y="24"/>
                    <a:pt x="13" y="24"/>
                    <a:pt x="13" y="24"/>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98"/>
            <p:cNvSpPr>
              <a:spLocks noEditPoints="1"/>
            </p:cNvSpPr>
            <p:nvPr/>
          </p:nvSpPr>
          <p:spPr bwMode="auto">
            <a:xfrm>
              <a:off x="5724525" y="3300413"/>
              <a:ext cx="111125" cy="153988"/>
            </a:xfrm>
            <a:custGeom>
              <a:avLst/>
              <a:gdLst>
                <a:gd name="T0" fmla="*/ 1 w 21"/>
                <a:gd name="T1" fmla="*/ 18 h 29"/>
                <a:gd name="T2" fmla="*/ 1 w 21"/>
                <a:gd name="T3" fmla="*/ 18 h 29"/>
                <a:gd name="T4" fmla="*/ 0 w 21"/>
                <a:gd name="T5" fmla="*/ 15 h 29"/>
                <a:gd name="T6" fmla="*/ 0 w 21"/>
                <a:gd name="T7" fmla="*/ 15 h 29"/>
                <a:gd name="T8" fmla="*/ 0 w 21"/>
                <a:gd name="T9" fmla="*/ 13 h 29"/>
                <a:gd name="T10" fmla="*/ 0 w 21"/>
                <a:gd name="T11" fmla="*/ 13 h 29"/>
                <a:gd name="T12" fmla="*/ 3 w 21"/>
                <a:gd name="T13" fmla="*/ 11 h 29"/>
                <a:gd name="T14" fmla="*/ 3 w 21"/>
                <a:gd name="T15" fmla="*/ 11 h 29"/>
                <a:gd name="T16" fmla="*/ 5 w 21"/>
                <a:gd name="T17" fmla="*/ 12 h 29"/>
                <a:gd name="T18" fmla="*/ 5 w 21"/>
                <a:gd name="T19" fmla="*/ 12 h 29"/>
                <a:gd name="T20" fmla="*/ 12 w 21"/>
                <a:gd name="T21" fmla="*/ 17 h 29"/>
                <a:gd name="T22" fmla="*/ 14 w 21"/>
                <a:gd name="T23" fmla="*/ 11 h 29"/>
                <a:gd name="T24" fmla="*/ 14 w 21"/>
                <a:gd name="T25" fmla="*/ 4 h 29"/>
                <a:gd name="T26" fmla="*/ 18 w 21"/>
                <a:gd name="T27" fmla="*/ 0 h 29"/>
                <a:gd name="T28" fmla="*/ 18 w 21"/>
                <a:gd name="T29" fmla="*/ 0 h 29"/>
                <a:gd name="T30" fmla="*/ 21 w 21"/>
                <a:gd name="T31" fmla="*/ 4 h 29"/>
                <a:gd name="T32" fmla="*/ 21 w 21"/>
                <a:gd name="T33" fmla="*/ 4 h 29"/>
                <a:gd name="T34" fmla="*/ 21 w 21"/>
                <a:gd name="T35" fmla="*/ 12 h 29"/>
                <a:gd name="T36" fmla="*/ 15 w 21"/>
                <a:gd name="T37" fmla="*/ 29 h 29"/>
                <a:gd name="T38" fmla="*/ 1 w 21"/>
                <a:gd name="T39" fmla="*/ 18 h 29"/>
                <a:gd name="T40" fmla="*/ 2 w 21"/>
                <a:gd name="T41" fmla="*/ 16 h 29"/>
                <a:gd name="T42" fmla="*/ 3 w 21"/>
                <a:gd name="T43" fmla="*/ 15 h 29"/>
                <a:gd name="T44" fmla="*/ 3 w 21"/>
                <a:gd name="T45" fmla="*/ 15 h 29"/>
                <a:gd name="T46" fmla="*/ 3 w 21"/>
                <a:gd name="T47" fmla="*/ 15 h 29"/>
                <a:gd name="T48" fmla="*/ 2 w 21"/>
                <a:gd name="T49" fmla="*/ 16 h 29"/>
                <a:gd name="T50" fmla="*/ 3 w 21"/>
                <a:gd name="T51" fmla="*/ 15 h 29"/>
                <a:gd name="T52" fmla="*/ 3 w 21"/>
                <a:gd name="T53" fmla="*/ 15 h 29"/>
                <a:gd name="T54" fmla="*/ 3 w 21"/>
                <a:gd name="T55" fmla="*/ 15 h 29"/>
                <a:gd name="T56" fmla="*/ 3 w 21"/>
                <a:gd name="T57" fmla="*/ 15 h 29"/>
                <a:gd name="T58" fmla="*/ 3 w 21"/>
                <a:gd name="T59" fmla="*/ 15 h 29"/>
                <a:gd name="T60" fmla="*/ 3 w 21"/>
                <a:gd name="T61" fmla="*/ 15 h 29"/>
                <a:gd name="T62" fmla="*/ 3 w 21"/>
                <a:gd name="T63"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9">
                  <a:moveTo>
                    <a:pt x="1" y="18"/>
                  </a:moveTo>
                  <a:cubicBezTo>
                    <a:pt x="1" y="18"/>
                    <a:pt x="1" y="18"/>
                    <a:pt x="1" y="18"/>
                  </a:cubicBezTo>
                  <a:cubicBezTo>
                    <a:pt x="0" y="17"/>
                    <a:pt x="0" y="16"/>
                    <a:pt x="0" y="15"/>
                  </a:cubicBezTo>
                  <a:cubicBezTo>
                    <a:pt x="0" y="15"/>
                    <a:pt x="0" y="15"/>
                    <a:pt x="0" y="15"/>
                  </a:cubicBezTo>
                  <a:cubicBezTo>
                    <a:pt x="0" y="14"/>
                    <a:pt x="0" y="13"/>
                    <a:pt x="0" y="13"/>
                  </a:cubicBezTo>
                  <a:cubicBezTo>
                    <a:pt x="0" y="13"/>
                    <a:pt x="0" y="13"/>
                    <a:pt x="0" y="13"/>
                  </a:cubicBezTo>
                  <a:cubicBezTo>
                    <a:pt x="1" y="12"/>
                    <a:pt x="2" y="11"/>
                    <a:pt x="3" y="11"/>
                  </a:cubicBezTo>
                  <a:cubicBezTo>
                    <a:pt x="3" y="11"/>
                    <a:pt x="3" y="11"/>
                    <a:pt x="3" y="11"/>
                  </a:cubicBezTo>
                  <a:cubicBezTo>
                    <a:pt x="4" y="11"/>
                    <a:pt x="5" y="12"/>
                    <a:pt x="5" y="12"/>
                  </a:cubicBezTo>
                  <a:cubicBezTo>
                    <a:pt x="5" y="12"/>
                    <a:pt x="5" y="12"/>
                    <a:pt x="5" y="12"/>
                  </a:cubicBezTo>
                  <a:cubicBezTo>
                    <a:pt x="12" y="17"/>
                    <a:pt x="12" y="17"/>
                    <a:pt x="12" y="17"/>
                  </a:cubicBezTo>
                  <a:cubicBezTo>
                    <a:pt x="14" y="11"/>
                    <a:pt x="14" y="11"/>
                    <a:pt x="14" y="11"/>
                  </a:cubicBezTo>
                  <a:cubicBezTo>
                    <a:pt x="14" y="4"/>
                    <a:pt x="14" y="4"/>
                    <a:pt x="14" y="4"/>
                  </a:cubicBezTo>
                  <a:cubicBezTo>
                    <a:pt x="14" y="2"/>
                    <a:pt x="16" y="0"/>
                    <a:pt x="18" y="0"/>
                  </a:cubicBezTo>
                  <a:cubicBezTo>
                    <a:pt x="18" y="0"/>
                    <a:pt x="18" y="0"/>
                    <a:pt x="18" y="0"/>
                  </a:cubicBezTo>
                  <a:cubicBezTo>
                    <a:pt x="20" y="0"/>
                    <a:pt x="21" y="2"/>
                    <a:pt x="21" y="4"/>
                  </a:cubicBezTo>
                  <a:cubicBezTo>
                    <a:pt x="21" y="4"/>
                    <a:pt x="21" y="4"/>
                    <a:pt x="21" y="4"/>
                  </a:cubicBezTo>
                  <a:cubicBezTo>
                    <a:pt x="21" y="12"/>
                    <a:pt x="21" y="12"/>
                    <a:pt x="21" y="12"/>
                  </a:cubicBezTo>
                  <a:cubicBezTo>
                    <a:pt x="15" y="29"/>
                    <a:pt x="15" y="29"/>
                    <a:pt x="15" y="29"/>
                  </a:cubicBezTo>
                  <a:cubicBezTo>
                    <a:pt x="1" y="18"/>
                    <a:pt x="1" y="18"/>
                    <a:pt x="1" y="18"/>
                  </a:cubicBezTo>
                  <a:close/>
                  <a:moveTo>
                    <a:pt x="2" y="16"/>
                  </a:moveTo>
                  <a:cubicBezTo>
                    <a:pt x="3" y="15"/>
                    <a:pt x="3" y="15"/>
                    <a:pt x="3" y="15"/>
                  </a:cubicBezTo>
                  <a:cubicBezTo>
                    <a:pt x="3" y="15"/>
                    <a:pt x="3" y="15"/>
                    <a:pt x="3" y="15"/>
                  </a:cubicBezTo>
                  <a:cubicBezTo>
                    <a:pt x="3" y="15"/>
                    <a:pt x="3" y="15"/>
                    <a:pt x="3" y="15"/>
                  </a:cubicBezTo>
                  <a:cubicBezTo>
                    <a:pt x="2" y="16"/>
                    <a:pt x="2" y="16"/>
                    <a:pt x="2" y="16"/>
                  </a:cubicBezTo>
                  <a:close/>
                  <a:moveTo>
                    <a:pt x="3" y="15"/>
                  </a:moveTo>
                  <a:cubicBezTo>
                    <a:pt x="3" y="15"/>
                    <a:pt x="3" y="15"/>
                    <a:pt x="3" y="15"/>
                  </a:cubicBezTo>
                  <a:cubicBezTo>
                    <a:pt x="3" y="15"/>
                    <a:pt x="3" y="15"/>
                    <a:pt x="3" y="15"/>
                  </a:cubicBezTo>
                  <a:cubicBezTo>
                    <a:pt x="3" y="15"/>
                    <a:pt x="3" y="15"/>
                    <a:pt x="3" y="15"/>
                  </a:cubicBezTo>
                  <a:close/>
                  <a:moveTo>
                    <a:pt x="3" y="15"/>
                  </a:move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99"/>
            <p:cNvSpPr/>
            <p:nvPr/>
          </p:nvSpPr>
          <p:spPr bwMode="auto">
            <a:xfrm>
              <a:off x="5808663" y="3338513"/>
              <a:ext cx="84138" cy="88900"/>
            </a:xfrm>
            <a:custGeom>
              <a:avLst/>
              <a:gdLst>
                <a:gd name="T0" fmla="*/ 0 w 16"/>
                <a:gd name="T1" fmla="*/ 5 h 17"/>
                <a:gd name="T2" fmla="*/ 1 w 16"/>
                <a:gd name="T3" fmla="*/ 3 h 17"/>
                <a:gd name="T4" fmla="*/ 1 w 16"/>
                <a:gd name="T5" fmla="*/ 3 h 17"/>
                <a:gd name="T6" fmla="*/ 3 w 16"/>
                <a:gd name="T7" fmla="*/ 3 h 17"/>
                <a:gd name="T8" fmla="*/ 3 w 16"/>
                <a:gd name="T9" fmla="*/ 3 h 17"/>
                <a:gd name="T10" fmla="*/ 9 w 16"/>
                <a:gd name="T11" fmla="*/ 11 h 17"/>
                <a:gd name="T12" fmla="*/ 13 w 16"/>
                <a:gd name="T13" fmla="*/ 1 h 17"/>
                <a:gd name="T14" fmla="*/ 15 w 16"/>
                <a:gd name="T15" fmla="*/ 1 h 17"/>
                <a:gd name="T16" fmla="*/ 15 w 16"/>
                <a:gd name="T17" fmla="*/ 1 h 17"/>
                <a:gd name="T18" fmla="*/ 16 w 16"/>
                <a:gd name="T19" fmla="*/ 2 h 17"/>
                <a:gd name="T20" fmla="*/ 16 w 16"/>
                <a:gd name="T21" fmla="*/ 2 h 17"/>
                <a:gd name="T22" fmla="*/ 10 w 16"/>
                <a:gd name="T23" fmla="*/ 17 h 17"/>
                <a:gd name="T24" fmla="*/ 0 w 16"/>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7">
                  <a:moveTo>
                    <a:pt x="0" y="5"/>
                  </a:moveTo>
                  <a:cubicBezTo>
                    <a:pt x="0" y="5"/>
                    <a:pt x="0" y="4"/>
                    <a:pt x="1" y="3"/>
                  </a:cubicBezTo>
                  <a:cubicBezTo>
                    <a:pt x="1" y="3"/>
                    <a:pt x="1" y="3"/>
                    <a:pt x="1" y="3"/>
                  </a:cubicBezTo>
                  <a:cubicBezTo>
                    <a:pt x="1" y="3"/>
                    <a:pt x="2" y="3"/>
                    <a:pt x="3" y="3"/>
                  </a:cubicBezTo>
                  <a:cubicBezTo>
                    <a:pt x="3" y="3"/>
                    <a:pt x="3" y="3"/>
                    <a:pt x="3" y="3"/>
                  </a:cubicBezTo>
                  <a:cubicBezTo>
                    <a:pt x="9" y="11"/>
                    <a:pt x="9" y="11"/>
                    <a:pt x="9" y="11"/>
                  </a:cubicBezTo>
                  <a:cubicBezTo>
                    <a:pt x="13" y="1"/>
                    <a:pt x="13" y="1"/>
                    <a:pt x="13" y="1"/>
                  </a:cubicBezTo>
                  <a:cubicBezTo>
                    <a:pt x="13" y="1"/>
                    <a:pt x="14" y="0"/>
                    <a:pt x="15" y="1"/>
                  </a:cubicBezTo>
                  <a:cubicBezTo>
                    <a:pt x="15" y="1"/>
                    <a:pt x="15" y="1"/>
                    <a:pt x="15" y="1"/>
                  </a:cubicBezTo>
                  <a:cubicBezTo>
                    <a:pt x="16" y="1"/>
                    <a:pt x="16" y="2"/>
                    <a:pt x="16" y="2"/>
                  </a:cubicBezTo>
                  <a:cubicBezTo>
                    <a:pt x="16" y="2"/>
                    <a:pt x="16" y="2"/>
                    <a:pt x="16" y="2"/>
                  </a:cubicBezTo>
                  <a:cubicBezTo>
                    <a:pt x="10" y="17"/>
                    <a:pt x="10" y="17"/>
                    <a:pt x="10" y="17"/>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100"/>
            <p:cNvSpPr/>
            <p:nvPr/>
          </p:nvSpPr>
          <p:spPr bwMode="auto">
            <a:xfrm>
              <a:off x="5797550" y="3327401"/>
              <a:ext cx="106363" cy="115888"/>
            </a:xfrm>
            <a:custGeom>
              <a:avLst/>
              <a:gdLst>
                <a:gd name="T0" fmla="*/ 1 w 20"/>
                <a:gd name="T1" fmla="*/ 9 h 22"/>
                <a:gd name="T2" fmla="*/ 2 w 20"/>
                <a:gd name="T3" fmla="*/ 7 h 22"/>
                <a:gd name="T4" fmla="*/ 4 w 20"/>
                <a:gd name="T5" fmla="*/ 6 h 22"/>
                <a:gd name="T6" fmla="*/ 4 w 20"/>
                <a:gd name="T7" fmla="*/ 6 h 22"/>
                <a:gd name="T8" fmla="*/ 2 w 20"/>
                <a:gd name="T9" fmla="*/ 7 h 22"/>
                <a:gd name="T10" fmla="*/ 1 w 20"/>
                <a:gd name="T11" fmla="*/ 9 h 22"/>
                <a:gd name="T12" fmla="*/ 0 w 20"/>
                <a:gd name="T13" fmla="*/ 6 h 22"/>
                <a:gd name="T14" fmla="*/ 0 w 20"/>
                <a:gd name="T15" fmla="*/ 6 h 22"/>
                <a:gd name="T16" fmla="*/ 1 w 20"/>
                <a:gd name="T17" fmla="*/ 4 h 22"/>
                <a:gd name="T18" fmla="*/ 1 w 20"/>
                <a:gd name="T19" fmla="*/ 4 h 22"/>
                <a:gd name="T20" fmla="*/ 4 w 20"/>
                <a:gd name="T21" fmla="*/ 3 h 22"/>
                <a:gd name="T22" fmla="*/ 4 w 20"/>
                <a:gd name="T23" fmla="*/ 3 h 22"/>
                <a:gd name="T24" fmla="*/ 6 w 20"/>
                <a:gd name="T25" fmla="*/ 4 h 22"/>
                <a:gd name="T26" fmla="*/ 6 w 20"/>
                <a:gd name="T27" fmla="*/ 4 h 22"/>
                <a:gd name="T28" fmla="*/ 11 w 20"/>
                <a:gd name="T29" fmla="*/ 9 h 22"/>
                <a:gd name="T30" fmla="*/ 13 w 20"/>
                <a:gd name="T31" fmla="*/ 3 h 22"/>
                <a:gd name="T32" fmla="*/ 16 w 20"/>
                <a:gd name="T33" fmla="*/ 0 h 22"/>
                <a:gd name="T34" fmla="*/ 16 w 20"/>
                <a:gd name="T35" fmla="*/ 0 h 22"/>
                <a:gd name="T36" fmla="*/ 18 w 20"/>
                <a:gd name="T37" fmla="*/ 1 h 22"/>
                <a:gd name="T38" fmla="*/ 18 w 20"/>
                <a:gd name="T39" fmla="*/ 1 h 22"/>
                <a:gd name="T40" fmla="*/ 20 w 20"/>
                <a:gd name="T41" fmla="*/ 4 h 22"/>
                <a:gd name="T42" fmla="*/ 20 w 20"/>
                <a:gd name="T43" fmla="*/ 4 h 22"/>
                <a:gd name="T44" fmla="*/ 20 w 20"/>
                <a:gd name="T45" fmla="*/ 5 h 22"/>
                <a:gd name="T46" fmla="*/ 20 w 20"/>
                <a:gd name="T47" fmla="*/ 5 h 22"/>
                <a:gd name="T48" fmla="*/ 13 w 20"/>
                <a:gd name="T49" fmla="*/ 22 h 22"/>
                <a:gd name="T50" fmla="*/ 1 w 20"/>
                <a:gd name="T51"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 h="22">
                  <a:moveTo>
                    <a:pt x="1" y="9"/>
                  </a:moveTo>
                  <a:cubicBezTo>
                    <a:pt x="2" y="7"/>
                    <a:pt x="2" y="7"/>
                    <a:pt x="2" y="7"/>
                  </a:cubicBezTo>
                  <a:cubicBezTo>
                    <a:pt x="4" y="6"/>
                    <a:pt x="4" y="6"/>
                    <a:pt x="4" y="6"/>
                  </a:cubicBezTo>
                  <a:cubicBezTo>
                    <a:pt x="4" y="6"/>
                    <a:pt x="4" y="6"/>
                    <a:pt x="4" y="6"/>
                  </a:cubicBezTo>
                  <a:cubicBezTo>
                    <a:pt x="2" y="7"/>
                    <a:pt x="2" y="7"/>
                    <a:pt x="2" y="7"/>
                  </a:cubicBezTo>
                  <a:cubicBezTo>
                    <a:pt x="1" y="9"/>
                    <a:pt x="1" y="9"/>
                    <a:pt x="1" y="9"/>
                  </a:cubicBezTo>
                  <a:cubicBezTo>
                    <a:pt x="0" y="8"/>
                    <a:pt x="0" y="7"/>
                    <a:pt x="0" y="6"/>
                  </a:cubicBezTo>
                  <a:cubicBezTo>
                    <a:pt x="0" y="6"/>
                    <a:pt x="0" y="6"/>
                    <a:pt x="0" y="6"/>
                  </a:cubicBezTo>
                  <a:cubicBezTo>
                    <a:pt x="0" y="5"/>
                    <a:pt x="0" y="4"/>
                    <a:pt x="1" y="4"/>
                  </a:cubicBezTo>
                  <a:cubicBezTo>
                    <a:pt x="1" y="4"/>
                    <a:pt x="1" y="4"/>
                    <a:pt x="1" y="4"/>
                  </a:cubicBezTo>
                  <a:cubicBezTo>
                    <a:pt x="2" y="3"/>
                    <a:pt x="3" y="3"/>
                    <a:pt x="4" y="3"/>
                  </a:cubicBezTo>
                  <a:cubicBezTo>
                    <a:pt x="4" y="3"/>
                    <a:pt x="4" y="3"/>
                    <a:pt x="4" y="3"/>
                  </a:cubicBezTo>
                  <a:cubicBezTo>
                    <a:pt x="5" y="3"/>
                    <a:pt x="6" y="3"/>
                    <a:pt x="6" y="4"/>
                  </a:cubicBezTo>
                  <a:cubicBezTo>
                    <a:pt x="6" y="4"/>
                    <a:pt x="6" y="4"/>
                    <a:pt x="6" y="4"/>
                  </a:cubicBezTo>
                  <a:cubicBezTo>
                    <a:pt x="11" y="9"/>
                    <a:pt x="11" y="9"/>
                    <a:pt x="11" y="9"/>
                  </a:cubicBezTo>
                  <a:cubicBezTo>
                    <a:pt x="13" y="3"/>
                    <a:pt x="13" y="3"/>
                    <a:pt x="13" y="3"/>
                  </a:cubicBezTo>
                  <a:cubicBezTo>
                    <a:pt x="14" y="1"/>
                    <a:pt x="15" y="0"/>
                    <a:pt x="16" y="0"/>
                  </a:cubicBezTo>
                  <a:cubicBezTo>
                    <a:pt x="16" y="0"/>
                    <a:pt x="16" y="0"/>
                    <a:pt x="16" y="0"/>
                  </a:cubicBezTo>
                  <a:cubicBezTo>
                    <a:pt x="17" y="0"/>
                    <a:pt x="17" y="0"/>
                    <a:pt x="18" y="1"/>
                  </a:cubicBezTo>
                  <a:cubicBezTo>
                    <a:pt x="18" y="1"/>
                    <a:pt x="18" y="1"/>
                    <a:pt x="18" y="1"/>
                  </a:cubicBezTo>
                  <a:cubicBezTo>
                    <a:pt x="19" y="1"/>
                    <a:pt x="20" y="3"/>
                    <a:pt x="20" y="4"/>
                  </a:cubicBezTo>
                  <a:cubicBezTo>
                    <a:pt x="20" y="4"/>
                    <a:pt x="20" y="4"/>
                    <a:pt x="20" y="4"/>
                  </a:cubicBezTo>
                  <a:cubicBezTo>
                    <a:pt x="20" y="4"/>
                    <a:pt x="20" y="5"/>
                    <a:pt x="20" y="5"/>
                  </a:cubicBezTo>
                  <a:cubicBezTo>
                    <a:pt x="20" y="5"/>
                    <a:pt x="20" y="5"/>
                    <a:pt x="20" y="5"/>
                  </a:cubicBezTo>
                  <a:cubicBezTo>
                    <a:pt x="13" y="22"/>
                    <a:pt x="13" y="22"/>
                    <a:pt x="13" y="22"/>
                  </a:cubicBezTo>
                  <a:cubicBezTo>
                    <a:pt x="1" y="9"/>
                    <a:pt x="1" y="9"/>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101"/>
            <p:cNvSpPr>
              <a:spLocks noEditPoints="1"/>
            </p:cNvSpPr>
            <p:nvPr/>
          </p:nvSpPr>
          <p:spPr bwMode="auto">
            <a:xfrm>
              <a:off x="5580063" y="3348038"/>
              <a:ext cx="498475" cy="747713"/>
            </a:xfrm>
            <a:custGeom>
              <a:avLst/>
              <a:gdLst>
                <a:gd name="T0" fmla="*/ 13 w 94"/>
                <a:gd name="T1" fmla="*/ 109 h 142"/>
                <a:gd name="T2" fmla="*/ 0 w 94"/>
                <a:gd name="T3" fmla="*/ 50 h 142"/>
                <a:gd name="T4" fmla="*/ 0 w 94"/>
                <a:gd name="T5" fmla="*/ 50 h 142"/>
                <a:gd name="T6" fmla="*/ 15 w 94"/>
                <a:gd name="T7" fmla="*/ 11 h 142"/>
                <a:gd name="T8" fmla="*/ 15 w 94"/>
                <a:gd name="T9" fmla="*/ 11 h 142"/>
                <a:gd name="T10" fmla="*/ 48 w 94"/>
                <a:gd name="T11" fmla="*/ 0 h 142"/>
                <a:gd name="T12" fmla="*/ 48 w 94"/>
                <a:gd name="T13" fmla="*/ 0 h 142"/>
                <a:gd name="T14" fmla="*/ 80 w 94"/>
                <a:gd name="T15" fmla="*/ 10 h 142"/>
                <a:gd name="T16" fmla="*/ 80 w 94"/>
                <a:gd name="T17" fmla="*/ 10 h 142"/>
                <a:gd name="T18" fmla="*/ 94 w 94"/>
                <a:gd name="T19" fmla="*/ 49 h 142"/>
                <a:gd name="T20" fmla="*/ 94 w 94"/>
                <a:gd name="T21" fmla="*/ 49 h 142"/>
                <a:gd name="T22" fmla="*/ 79 w 94"/>
                <a:gd name="T23" fmla="*/ 109 h 142"/>
                <a:gd name="T24" fmla="*/ 79 w 94"/>
                <a:gd name="T25" fmla="*/ 109 h 142"/>
                <a:gd name="T26" fmla="*/ 46 w 94"/>
                <a:gd name="T27" fmla="*/ 142 h 142"/>
                <a:gd name="T28" fmla="*/ 46 w 94"/>
                <a:gd name="T29" fmla="*/ 142 h 142"/>
                <a:gd name="T30" fmla="*/ 13 w 94"/>
                <a:gd name="T31" fmla="*/ 109 h 142"/>
                <a:gd name="T32" fmla="*/ 77 w 94"/>
                <a:gd name="T33" fmla="*/ 108 h 142"/>
                <a:gd name="T34" fmla="*/ 91 w 94"/>
                <a:gd name="T35" fmla="*/ 49 h 142"/>
                <a:gd name="T36" fmla="*/ 91 w 94"/>
                <a:gd name="T37" fmla="*/ 49 h 142"/>
                <a:gd name="T38" fmla="*/ 48 w 94"/>
                <a:gd name="T39" fmla="*/ 3 h 142"/>
                <a:gd name="T40" fmla="*/ 48 w 94"/>
                <a:gd name="T41" fmla="*/ 3 h 142"/>
                <a:gd name="T42" fmla="*/ 3 w 94"/>
                <a:gd name="T43" fmla="*/ 50 h 142"/>
                <a:gd name="T44" fmla="*/ 3 w 94"/>
                <a:gd name="T45" fmla="*/ 50 h 142"/>
                <a:gd name="T46" fmla="*/ 16 w 94"/>
                <a:gd name="T47" fmla="*/ 108 h 142"/>
                <a:gd name="T48" fmla="*/ 16 w 94"/>
                <a:gd name="T49" fmla="*/ 108 h 142"/>
                <a:gd name="T50" fmla="*/ 46 w 94"/>
                <a:gd name="T51" fmla="*/ 139 h 142"/>
                <a:gd name="T52" fmla="*/ 46 w 94"/>
                <a:gd name="T53" fmla="*/ 139 h 142"/>
                <a:gd name="T54" fmla="*/ 77 w 94"/>
                <a:gd name="T55" fmla="*/ 10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42">
                  <a:moveTo>
                    <a:pt x="13" y="109"/>
                  </a:moveTo>
                  <a:cubicBezTo>
                    <a:pt x="5" y="91"/>
                    <a:pt x="0" y="68"/>
                    <a:pt x="0" y="50"/>
                  </a:cubicBezTo>
                  <a:cubicBezTo>
                    <a:pt x="0" y="50"/>
                    <a:pt x="0" y="50"/>
                    <a:pt x="0" y="50"/>
                  </a:cubicBezTo>
                  <a:cubicBezTo>
                    <a:pt x="0" y="31"/>
                    <a:pt x="6" y="18"/>
                    <a:pt x="15" y="11"/>
                  </a:cubicBezTo>
                  <a:cubicBezTo>
                    <a:pt x="15" y="11"/>
                    <a:pt x="15" y="11"/>
                    <a:pt x="15" y="11"/>
                  </a:cubicBezTo>
                  <a:cubicBezTo>
                    <a:pt x="24" y="3"/>
                    <a:pt x="36" y="0"/>
                    <a:pt x="48" y="0"/>
                  </a:cubicBezTo>
                  <a:cubicBezTo>
                    <a:pt x="48" y="0"/>
                    <a:pt x="48" y="0"/>
                    <a:pt x="48" y="0"/>
                  </a:cubicBezTo>
                  <a:cubicBezTo>
                    <a:pt x="60" y="0"/>
                    <a:pt x="71" y="3"/>
                    <a:pt x="80" y="10"/>
                  </a:cubicBezTo>
                  <a:cubicBezTo>
                    <a:pt x="80" y="10"/>
                    <a:pt x="80" y="10"/>
                    <a:pt x="80" y="10"/>
                  </a:cubicBezTo>
                  <a:cubicBezTo>
                    <a:pt x="89" y="18"/>
                    <a:pt x="94" y="30"/>
                    <a:pt x="94" y="49"/>
                  </a:cubicBezTo>
                  <a:cubicBezTo>
                    <a:pt x="94" y="49"/>
                    <a:pt x="94" y="49"/>
                    <a:pt x="94" y="49"/>
                  </a:cubicBezTo>
                  <a:cubicBezTo>
                    <a:pt x="94" y="68"/>
                    <a:pt x="88" y="91"/>
                    <a:pt x="79" y="109"/>
                  </a:cubicBezTo>
                  <a:cubicBezTo>
                    <a:pt x="79" y="109"/>
                    <a:pt x="79" y="109"/>
                    <a:pt x="79" y="109"/>
                  </a:cubicBezTo>
                  <a:cubicBezTo>
                    <a:pt x="70" y="127"/>
                    <a:pt x="59" y="142"/>
                    <a:pt x="46" y="142"/>
                  </a:cubicBezTo>
                  <a:cubicBezTo>
                    <a:pt x="46" y="142"/>
                    <a:pt x="46" y="142"/>
                    <a:pt x="46" y="142"/>
                  </a:cubicBezTo>
                  <a:cubicBezTo>
                    <a:pt x="33" y="142"/>
                    <a:pt x="22" y="128"/>
                    <a:pt x="13" y="109"/>
                  </a:cubicBezTo>
                  <a:close/>
                  <a:moveTo>
                    <a:pt x="77" y="108"/>
                  </a:moveTo>
                  <a:cubicBezTo>
                    <a:pt x="85" y="90"/>
                    <a:pt x="91" y="67"/>
                    <a:pt x="91" y="49"/>
                  </a:cubicBezTo>
                  <a:cubicBezTo>
                    <a:pt x="91" y="49"/>
                    <a:pt x="91" y="49"/>
                    <a:pt x="91" y="49"/>
                  </a:cubicBezTo>
                  <a:cubicBezTo>
                    <a:pt x="91" y="13"/>
                    <a:pt x="71" y="3"/>
                    <a:pt x="48" y="3"/>
                  </a:cubicBezTo>
                  <a:cubicBezTo>
                    <a:pt x="48" y="3"/>
                    <a:pt x="48" y="3"/>
                    <a:pt x="48" y="3"/>
                  </a:cubicBezTo>
                  <a:cubicBezTo>
                    <a:pt x="25" y="3"/>
                    <a:pt x="3" y="14"/>
                    <a:pt x="3" y="50"/>
                  </a:cubicBezTo>
                  <a:cubicBezTo>
                    <a:pt x="3" y="50"/>
                    <a:pt x="3" y="50"/>
                    <a:pt x="3" y="50"/>
                  </a:cubicBezTo>
                  <a:cubicBezTo>
                    <a:pt x="3" y="68"/>
                    <a:pt x="8" y="90"/>
                    <a:pt x="16" y="108"/>
                  </a:cubicBezTo>
                  <a:cubicBezTo>
                    <a:pt x="16" y="108"/>
                    <a:pt x="16" y="108"/>
                    <a:pt x="16" y="108"/>
                  </a:cubicBezTo>
                  <a:cubicBezTo>
                    <a:pt x="24" y="126"/>
                    <a:pt x="35" y="139"/>
                    <a:pt x="46" y="139"/>
                  </a:cubicBezTo>
                  <a:cubicBezTo>
                    <a:pt x="46" y="139"/>
                    <a:pt x="46" y="139"/>
                    <a:pt x="46" y="139"/>
                  </a:cubicBezTo>
                  <a:cubicBezTo>
                    <a:pt x="56" y="139"/>
                    <a:pt x="68" y="126"/>
                    <a:pt x="77"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102"/>
            <p:cNvSpPr>
              <a:spLocks noEditPoints="1"/>
            </p:cNvSpPr>
            <p:nvPr/>
          </p:nvSpPr>
          <p:spPr bwMode="auto">
            <a:xfrm>
              <a:off x="5570538" y="3338513"/>
              <a:ext cx="519113" cy="768350"/>
            </a:xfrm>
            <a:custGeom>
              <a:avLst/>
              <a:gdLst>
                <a:gd name="T0" fmla="*/ 14 w 98"/>
                <a:gd name="T1" fmla="*/ 112 h 146"/>
                <a:gd name="T2" fmla="*/ 15 w 98"/>
                <a:gd name="T3" fmla="*/ 111 h 146"/>
                <a:gd name="T4" fmla="*/ 14 w 98"/>
                <a:gd name="T5" fmla="*/ 112 h 146"/>
                <a:gd name="T6" fmla="*/ 0 w 98"/>
                <a:gd name="T7" fmla="*/ 52 h 146"/>
                <a:gd name="T8" fmla="*/ 0 w 98"/>
                <a:gd name="T9" fmla="*/ 52 h 146"/>
                <a:gd name="T10" fmla="*/ 0 w 98"/>
                <a:gd name="T11" fmla="*/ 52 h 146"/>
                <a:gd name="T12" fmla="*/ 0 w 98"/>
                <a:gd name="T13" fmla="*/ 52 h 146"/>
                <a:gd name="T14" fmla="*/ 16 w 98"/>
                <a:gd name="T15" fmla="*/ 11 h 146"/>
                <a:gd name="T16" fmla="*/ 16 w 98"/>
                <a:gd name="T17" fmla="*/ 11 h 146"/>
                <a:gd name="T18" fmla="*/ 50 w 98"/>
                <a:gd name="T19" fmla="*/ 0 h 146"/>
                <a:gd name="T20" fmla="*/ 50 w 98"/>
                <a:gd name="T21" fmla="*/ 0 h 146"/>
                <a:gd name="T22" fmla="*/ 83 w 98"/>
                <a:gd name="T23" fmla="*/ 11 h 146"/>
                <a:gd name="T24" fmla="*/ 83 w 98"/>
                <a:gd name="T25" fmla="*/ 11 h 146"/>
                <a:gd name="T26" fmla="*/ 98 w 98"/>
                <a:gd name="T27" fmla="*/ 51 h 146"/>
                <a:gd name="T28" fmla="*/ 98 w 98"/>
                <a:gd name="T29" fmla="*/ 51 h 146"/>
                <a:gd name="T30" fmla="*/ 98 w 98"/>
                <a:gd name="T31" fmla="*/ 51 h 146"/>
                <a:gd name="T32" fmla="*/ 98 w 98"/>
                <a:gd name="T33" fmla="*/ 51 h 146"/>
                <a:gd name="T34" fmla="*/ 83 w 98"/>
                <a:gd name="T35" fmla="*/ 112 h 146"/>
                <a:gd name="T36" fmla="*/ 83 w 98"/>
                <a:gd name="T37" fmla="*/ 112 h 146"/>
                <a:gd name="T38" fmla="*/ 48 w 98"/>
                <a:gd name="T39" fmla="*/ 146 h 146"/>
                <a:gd name="T40" fmla="*/ 48 w 98"/>
                <a:gd name="T41" fmla="*/ 146 h 146"/>
                <a:gd name="T42" fmla="*/ 14 w 98"/>
                <a:gd name="T43" fmla="*/ 112 h 146"/>
                <a:gd name="T44" fmla="*/ 48 w 98"/>
                <a:gd name="T45" fmla="*/ 139 h 146"/>
                <a:gd name="T46" fmla="*/ 48 w 98"/>
                <a:gd name="T47" fmla="*/ 139 h 146"/>
                <a:gd name="T48" fmla="*/ 48 w 98"/>
                <a:gd name="T49" fmla="*/ 139 h 146"/>
                <a:gd name="T50" fmla="*/ 77 w 98"/>
                <a:gd name="T51" fmla="*/ 109 h 146"/>
                <a:gd name="T52" fmla="*/ 77 w 98"/>
                <a:gd name="T53" fmla="*/ 109 h 146"/>
                <a:gd name="T54" fmla="*/ 79 w 98"/>
                <a:gd name="T55" fmla="*/ 110 h 146"/>
                <a:gd name="T56" fmla="*/ 77 w 98"/>
                <a:gd name="T57" fmla="*/ 109 h 146"/>
                <a:gd name="T58" fmla="*/ 91 w 98"/>
                <a:gd name="T59" fmla="*/ 51 h 146"/>
                <a:gd name="T60" fmla="*/ 91 w 98"/>
                <a:gd name="T61" fmla="*/ 51 h 146"/>
                <a:gd name="T62" fmla="*/ 91 w 98"/>
                <a:gd name="T63" fmla="*/ 51 h 146"/>
                <a:gd name="T64" fmla="*/ 91 w 98"/>
                <a:gd name="T65" fmla="*/ 51 h 146"/>
                <a:gd name="T66" fmla="*/ 91 w 98"/>
                <a:gd name="T67" fmla="*/ 51 h 146"/>
                <a:gd name="T68" fmla="*/ 50 w 98"/>
                <a:gd name="T69" fmla="*/ 7 h 146"/>
                <a:gd name="T70" fmla="*/ 50 w 98"/>
                <a:gd name="T71" fmla="*/ 7 h 146"/>
                <a:gd name="T72" fmla="*/ 7 w 98"/>
                <a:gd name="T73" fmla="*/ 52 h 146"/>
                <a:gd name="T74" fmla="*/ 7 w 98"/>
                <a:gd name="T75" fmla="*/ 52 h 146"/>
                <a:gd name="T76" fmla="*/ 7 w 98"/>
                <a:gd name="T77" fmla="*/ 52 h 146"/>
                <a:gd name="T78" fmla="*/ 7 w 98"/>
                <a:gd name="T79" fmla="*/ 52 h 146"/>
                <a:gd name="T80" fmla="*/ 20 w 98"/>
                <a:gd name="T81" fmla="*/ 109 h 146"/>
                <a:gd name="T82" fmla="*/ 20 w 98"/>
                <a:gd name="T83" fmla="*/ 109 h 146"/>
                <a:gd name="T84" fmla="*/ 48 w 98"/>
                <a:gd name="T85" fmla="*/ 139 h 146"/>
                <a:gd name="T86" fmla="*/ 48 w 98"/>
                <a:gd name="T87" fmla="*/ 139 h 146"/>
                <a:gd name="T88" fmla="*/ 48 w 98"/>
                <a:gd name="T89" fmla="*/ 139 h 146"/>
                <a:gd name="T90" fmla="*/ 48 w 98"/>
                <a:gd name="T91" fmla="*/ 139 h 146"/>
                <a:gd name="T92" fmla="*/ 48 w 98"/>
                <a:gd name="T93" fmla="*/ 139 h 146"/>
                <a:gd name="T94" fmla="*/ 48 w 98"/>
                <a:gd name="T95" fmla="*/ 139 h 146"/>
                <a:gd name="T96" fmla="*/ 48 w 98"/>
                <a:gd name="T97" fmla="*/ 13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46">
                  <a:moveTo>
                    <a:pt x="14" y="112"/>
                  </a:moveTo>
                  <a:cubicBezTo>
                    <a:pt x="15" y="111"/>
                    <a:pt x="15" y="111"/>
                    <a:pt x="15" y="111"/>
                  </a:cubicBezTo>
                  <a:cubicBezTo>
                    <a:pt x="14" y="112"/>
                    <a:pt x="14" y="112"/>
                    <a:pt x="14" y="112"/>
                  </a:cubicBezTo>
                  <a:cubicBezTo>
                    <a:pt x="5" y="94"/>
                    <a:pt x="0" y="71"/>
                    <a:pt x="0" y="52"/>
                  </a:cubicBezTo>
                  <a:cubicBezTo>
                    <a:pt x="0" y="52"/>
                    <a:pt x="0" y="52"/>
                    <a:pt x="0" y="52"/>
                  </a:cubicBezTo>
                  <a:cubicBezTo>
                    <a:pt x="0" y="52"/>
                    <a:pt x="0" y="52"/>
                    <a:pt x="0" y="52"/>
                  </a:cubicBezTo>
                  <a:cubicBezTo>
                    <a:pt x="0" y="52"/>
                    <a:pt x="0" y="52"/>
                    <a:pt x="0" y="52"/>
                  </a:cubicBezTo>
                  <a:cubicBezTo>
                    <a:pt x="0" y="33"/>
                    <a:pt x="6" y="19"/>
                    <a:pt x="16" y="11"/>
                  </a:cubicBezTo>
                  <a:cubicBezTo>
                    <a:pt x="16" y="11"/>
                    <a:pt x="16" y="11"/>
                    <a:pt x="16" y="11"/>
                  </a:cubicBezTo>
                  <a:cubicBezTo>
                    <a:pt x="25" y="3"/>
                    <a:pt x="38" y="0"/>
                    <a:pt x="50" y="0"/>
                  </a:cubicBezTo>
                  <a:cubicBezTo>
                    <a:pt x="50" y="0"/>
                    <a:pt x="50" y="0"/>
                    <a:pt x="50" y="0"/>
                  </a:cubicBezTo>
                  <a:cubicBezTo>
                    <a:pt x="62" y="0"/>
                    <a:pt x="74" y="3"/>
                    <a:pt x="83" y="11"/>
                  </a:cubicBezTo>
                  <a:cubicBezTo>
                    <a:pt x="83" y="11"/>
                    <a:pt x="83" y="11"/>
                    <a:pt x="83" y="11"/>
                  </a:cubicBezTo>
                  <a:cubicBezTo>
                    <a:pt x="92" y="19"/>
                    <a:pt x="98" y="32"/>
                    <a:pt x="98" y="51"/>
                  </a:cubicBezTo>
                  <a:cubicBezTo>
                    <a:pt x="98" y="51"/>
                    <a:pt x="98" y="51"/>
                    <a:pt x="98" y="51"/>
                  </a:cubicBezTo>
                  <a:cubicBezTo>
                    <a:pt x="98" y="51"/>
                    <a:pt x="98" y="51"/>
                    <a:pt x="98" y="51"/>
                  </a:cubicBezTo>
                  <a:cubicBezTo>
                    <a:pt x="98" y="51"/>
                    <a:pt x="98" y="51"/>
                    <a:pt x="98" y="51"/>
                  </a:cubicBezTo>
                  <a:cubicBezTo>
                    <a:pt x="98" y="70"/>
                    <a:pt x="92" y="93"/>
                    <a:pt x="83" y="112"/>
                  </a:cubicBezTo>
                  <a:cubicBezTo>
                    <a:pt x="83" y="112"/>
                    <a:pt x="83" y="112"/>
                    <a:pt x="83" y="112"/>
                  </a:cubicBezTo>
                  <a:cubicBezTo>
                    <a:pt x="74" y="130"/>
                    <a:pt x="62" y="145"/>
                    <a:pt x="48" y="146"/>
                  </a:cubicBezTo>
                  <a:cubicBezTo>
                    <a:pt x="48" y="146"/>
                    <a:pt x="48" y="146"/>
                    <a:pt x="48" y="146"/>
                  </a:cubicBezTo>
                  <a:cubicBezTo>
                    <a:pt x="33" y="145"/>
                    <a:pt x="22" y="131"/>
                    <a:pt x="14" y="112"/>
                  </a:cubicBezTo>
                  <a:close/>
                  <a:moveTo>
                    <a:pt x="48" y="139"/>
                  </a:moveTo>
                  <a:cubicBezTo>
                    <a:pt x="48" y="139"/>
                    <a:pt x="48" y="139"/>
                    <a:pt x="48" y="139"/>
                  </a:cubicBezTo>
                  <a:cubicBezTo>
                    <a:pt x="48" y="139"/>
                    <a:pt x="48" y="139"/>
                    <a:pt x="48" y="139"/>
                  </a:cubicBezTo>
                  <a:cubicBezTo>
                    <a:pt x="57" y="139"/>
                    <a:pt x="68" y="127"/>
                    <a:pt x="77" y="109"/>
                  </a:cubicBezTo>
                  <a:cubicBezTo>
                    <a:pt x="77" y="109"/>
                    <a:pt x="77" y="109"/>
                    <a:pt x="77" y="109"/>
                  </a:cubicBezTo>
                  <a:cubicBezTo>
                    <a:pt x="79" y="110"/>
                    <a:pt x="79" y="110"/>
                    <a:pt x="79" y="110"/>
                  </a:cubicBezTo>
                  <a:cubicBezTo>
                    <a:pt x="77" y="109"/>
                    <a:pt x="77" y="109"/>
                    <a:pt x="77" y="109"/>
                  </a:cubicBezTo>
                  <a:cubicBezTo>
                    <a:pt x="85" y="91"/>
                    <a:pt x="91" y="69"/>
                    <a:pt x="91" y="51"/>
                  </a:cubicBezTo>
                  <a:cubicBezTo>
                    <a:pt x="91" y="51"/>
                    <a:pt x="91" y="51"/>
                    <a:pt x="91" y="51"/>
                  </a:cubicBezTo>
                  <a:cubicBezTo>
                    <a:pt x="91" y="51"/>
                    <a:pt x="91" y="51"/>
                    <a:pt x="91" y="51"/>
                  </a:cubicBezTo>
                  <a:cubicBezTo>
                    <a:pt x="91" y="51"/>
                    <a:pt x="91" y="51"/>
                    <a:pt x="91" y="51"/>
                  </a:cubicBezTo>
                  <a:cubicBezTo>
                    <a:pt x="91" y="51"/>
                    <a:pt x="91" y="51"/>
                    <a:pt x="91" y="51"/>
                  </a:cubicBezTo>
                  <a:cubicBezTo>
                    <a:pt x="90" y="16"/>
                    <a:pt x="72" y="8"/>
                    <a:pt x="50" y="7"/>
                  </a:cubicBezTo>
                  <a:cubicBezTo>
                    <a:pt x="50" y="7"/>
                    <a:pt x="50" y="7"/>
                    <a:pt x="50" y="7"/>
                  </a:cubicBezTo>
                  <a:cubicBezTo>
                    <a:pt x="27" y="7"/>
                    <a:pt x="7" y="17"/>
                    <a:pt x="7" y="52"/>
                  </a:cubicBezTo>
                  <a:cubicBezTo>
                    <a:pt x="7" y="52"/>
                    <a:pt x="7" y="52"/>
                    <a:pt x="7" y="52"/>
                  </a:cubicBezTo>
                  <a:cubicBezTo>
                    <a:pt x="7" y="52"/>
                    <a:pt x="7" y="52"/>
                    <a:pt x="7" y="52"/>
                  </a:cubicBezTo>
                  <a:cubicBezTo>
                    <a:pt x="7" y="52"/>
                    <a:pt x="7" y="52"/>
                    <a:pt x="7" y="52"/>
                  </a:cubicBezTo>
                  <a:cubicBezTo>
                    <a:pt x="7" y="70"/>
                    <a:pt x="12" y="92"/>
                    <a:pt x="20" y="109"/>
                  </a:cubicBezTo>
                  <a:cubicBezTo>
                    <a:pt x="20" y="109"/>
                    <a:pt x="20" y="109"/>
                    <a:pt x="20" y="109"/>
                  </a:cubicBezTo>
                  <a:cubicBezTo>
                    <a:pt x="28" y="127"/>
                    <a:pt x="39"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ubicBezTo>
                    <a:pt x="48" y="139"/>
                    <a:pt x="48" y="139"/>
                    <a:pt x="48" y="1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103"/>
            <p:cNvSpPr>
              <a:spLocks noEditPoints="1"/>
            </p:cNvSpPr>
            <p:nvPr/>
          </p:nvSpPr>
          <p:spPr bwMode="auto">
            <a:xfrm>
              <a:off x="5808663" y="3359151"/>
              <a:ext cx="127000" cy="547688"/>
            </a:xfrm>
            <a:custGeom>
              <a:avLst/>
              <a:gdLst>
                <a:gd name="T0" fmla="*/ 0 w 80"/>
                <a:gd name="T1" fmla="*/ 292 h 345"/>
                <a:gd name="T2" fmla="*/ 0 w 80"/>
                <a:gd name="T3" fmla="*/ 10 h 345"/>
                <a:gd name="T4" fmla="*/ 3 w 80"/>
                <a:gd name="T5" fmla="*/ 10 h 345"/>
                <a:gd name="T6" fmla="*/ 7 w 80"/>
                <a:gd name="T7" fmla="*/ 3 h 345"/>
                <a:gd name="T8" fmla="*/ 13 w 80"/>
                <a:gd name="T9" fmla="*/ 0 h 345"/>
                <a:gd name="T10" fmla="*/ 80 w 80"/>
                <a:gd name="T11" fmla="*/ 249 h 345"/>
                <a:gd name="T12" fmla="*/ 50 w 80"/>
                <a:gd name="T13" fmla="*/ 345 h 345"/>
                <a:gd name="T14" fmla="*/ 0 w 80"/>
                <a:gd name="T15" fmla="*/ 292 h 345"/>
                <a:gd name="T16" fmla="*/ 0 w 80"/>
                <a:gd name="T17" fmla="*/ 292 h 345"/>
                <a:gd name="T18" fmla="*/ 10 w 80"/>
                <a:gd name="T19" fmla="*/ 285 h 345"/>
                <a:gd name="T20" fmla="*/ 47 w 80"/>
                <a:gd name="T21" fmla="*/ 325 h 345"/>
                <a:gd name="T22" fmla="*/ 70 w 80"/>
                <a:gd name="T23" fmla="*/ 249 h 345"/>
                <a:gd name="T24" fmla="*/ 10 w 80"/>
                <a:gd name="T25" fmla="*/ 23 h 345"/>
                <a:gd name="T26" fmla="*/ 10 w 80"/>
                <a:gd name="T27" fmla="*/ 285 h 345"/>
                <a:gd name="T28" fmla="*/ 10 w 80"/>
                <a:gd name="T29" fmla="*/ 285 h 345"/>
                <a:gd name="T30" fmla="*/ 7 w 80"/>
                <a:gd name="T31" fmla="*/ 10 h 345"/>
                <a:gd name="T32" fmla="*/ 10 w 80"/>
                <a:gd name="T33" fmla="*/ 7 h 345"/>
                <a:gd name="T34" fmla="*/ 7 w 80"/>
                <a:gd name="T35" fmla="*/ 10 h 345"/>
                <a:gd name="T36" fmla="*/ 7 w 80"/>
                <a:gd name="T37" fmla="*/ 1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345">
                  <a:moveTo>
                    <a:pt x="0" y="292"/>
                  </a:moveTo>
                  <a:lnTo>
                    <a:pt x="0" y="10"/>
                  </a:lnTo>
                  <a:lnTo>
                    <a:pt x="3" y="10"/>
                  </a:lnTo>
                  <a:lnTo>
                    <a:pt x="7" y="3"/>
                  </a:lnTo>
                  <a:lnTo>
                    <a:pt x="13" y="0"/>
                  </a:lnTo>
                  <a:lnTo>
                    <a:pt x="80" y="249"/>
                  </a:lnTo>
                  <a:lnTo>
                    <a:pt x="50" y="345"/>
                  </a:lnTo>
                  <a:lnTo>
                    <a:pt x="0" y="292"/>
                  </a:lnTo>
                  <a:lnTo>
                    <a:pt x="0" y="292"/>
                  </a:lnTo>
                  <a:close/>
                  <a:moveTo>
                    <a:pt x="10" y="285"/>
                  </a:moveTo>
                  <a:lnTo>
                    <a:pt x="47" y="325"/>
                  </a:lnTo>
                  <a:lnTo>
                    <a:pt x="70" y="249"/>
                  </a:lnTo>
                  <a:lnTo>
                    <a:pt x="10" y="23"/>
                  </a:lnTo>
                  <a:lnTo>
                    <a:pt x="10" y="285"/>
                  </a:lnTo>
                  <a:lnTo>
                    <a:pt x="10" y="285"/>
                  </a:lnTo>
                  <a:close/>
                  <a:moveTo>
                    <a:pt x="7" y="10"/>
                  </a:moveTo>
                  <a:lnTo>
                    <a:pt x="10" y="7"/>
                  </a:lnTo>
                  <a:lnTo>
                    <a:pt x="7" y="10"/>
                  </a:lnTo>
                  <a:lnTo>
                    <a:pt x="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4"/>
            <p:cNvSpPr>
              <a:spLocks noEditPoints="1"/>
            </p:cNvSpPr>
            <p:nvPr/>
          </p:nvSpPr>
          <p:spPr bwMode="auto">
            <a:xfrm>
              <a:off x="5797550" y="3338513"/>
              <a:ext cx="149225" cy="588963"/>
            </a:xfrm>
            <a:custGeom>
              <a:avLst/>
              <a:gdLst>
                <a:gd name="T0" fmla="*/ 4 w 94"/>
                <a:gd name="T1" fmla="*/ 308 h 371"/>
                <a:gd name="T2" fmla="*/ 7 w 94"/>
                <a:gd name="T3" fmla="*/ 305 h 371"/>
                <a:gd name="T4" fmla="*/ 14 w 94"/>
                <a:gd name="T5" fmla="*/ 305 h 371"/>
                <a:gd name="T6" fmla="*/ 7 w 94"/>
                <a:gd name="T7" fmla="*/ 305 h 371"/>
                <a:gd name="T8" fmla="*/ 4 w 94"/>
                <a:gd name="T9" fmla="*/ 308 h 371"/>
                <a:gd name="T10" fmla="*/ 0 w 94"/>
                <a:gd name="T11" fmla="*/ 305 h 371"/>
                <a:gd name="T12" fmla="*/ 0 w 94"/>
                <a:gd name="T13" fmla="*/ 20 h 371"/>
                <a:gd name="T14" fmla="*/ 4 w 94"/>
                <a:gd name="T15" fmla="*/ 20 h 371"/>
                <a:gd name="T16" fmla="*/ 4 w 94"/>
                <a:gd name="T17" fmla="*/ 16 h 371"/>
                <a:gd name="T18" fmla="*/ 10 w 94"/>
                <a:gd name="T19" fmla="*/ 13 h 371"/>
                <a:gd name="T20" fmla="*/ 24 w 94"/>
                <a:gd name="T21" fmla="*/ 0 h 371"/>
                <a:gd name="T22" fmla="*/ 94 w 94"/>
                <a:gd name="T23" fmla="*/ 262 h 371"/>
                <a:gd name="T24" fmla="*/ 60 w 94"/>
                <a:gd name="T25" fmla="*/ 371 h 371"/>
                <a:gd name="T26" fmla="*/ 4 w 94"/>
                <a:gd name="T27" fmla="*/ 308 h 371"/>
                <a:gd name="T28" fmla="*/ 4 w 94"/>
                <a:gd name="T29" fmla="*/ 308 h 371"/>
                <a:gd name="T30" fmla="*/ 50 w 94"/>
                <a:gd name="T31" fmla="*/ 325 h 371"/>
                <a:gd name="T32" fmla="*/ 70 w 94"/>
                <a:gd name="T33" fmla="*/ 262 h 371"/>
                <a:gd name="T34" fmla="*/ 24 w 94"/>
                <a:gd name="T35" fmla="*/ 89 h 371"/>
                <a:gd name="T36" fmla="*/ 24 w 94"/>
                <a:gd name="T37" fmla="*/ 298 h 371"/>
                <a:gd name="T38" fmla="*/ 50 w 94"/>
                <a:gd name="T39" fmla="*/ 325 h 371"/>
                <a:gd name="T40" fmla="*/ 50 w 94"/>
                <a:gd name="T41" fmla="*/ 325 h 371"/>
                <a:gd name="T42" fmla="*/ 14 w 94"/>
                <a:gd name="T43" fmla="*/ 36 h 371"/>
                <a:gd name="T44" fmla="*/ 20 w 94"/>
                <a:gd name="T45" fmla="*/ 36 h 371"/>
                <a:gd name="T46" fmla="*/ 17 w 94"/>
                <a:gd name="T47" fmla="*/ 26 h 371"/>
                <a:gd name="T48" fmla="*/ 14 w 94"/>
                <a:gd name="T49" fmla="*/ 29 h 371"/>
                <a:gd name="T50" fmla="*/ 14 w 94"/>
                <a:gd name="T51" fmla="*/ 26 h 371"/>
                <a:gd name="T52" fmla="*/ 14 w 94"/>
                <a:gd name="T53" fmla="*/ 26 h 371"/>
                <a:gd name="T54" fmla="*/ 14 w 94"/>
                <a:gd name="T55" fmla="*/ 36 h 371"/>
                <a:gd name="T56" fmla="*/ 14 w 94"/>
                <a:gd name="T57" fmla="*/ 36 h 371"/>
                <a:gd name="T58" fmla="*/ 14 w 94"/>
                <a:gd name="T59" fmla="*/ 29 h 371"/>
                <a:gd name="T60" fmla="*/ 14 w 94"/>
                <a:gd name="T61" fmla="*/ 26 h 371"/>
                <a:gd name="T62" fmla="*/ 14 w 94"/>
                <a:gd name="T63" fmla="*/ 29 h 371"/>
                <a:gd name="T64" fmla="*/ 14 w 94"/>
                <a:gd name="T65" fmla="*/ 29 h 371"/>
                <a:gd name="T66" fmla="*/ 14 w 94"/>
                <a:gd name="T67" fmla="*/ 29 h 371"/>
                <a:gd name="T68" fmla="*/ 14 w 94"/>
                <a:gd name="T69" fmla="*/ 26 h 371"/>
                <a:gd name="T70" fmla="*/ 14 w 94"/>
                <a:gd name="T71" fmla="*/ 26 h 371"/>
                <a:gd name="T72" fmla="*/ 14 w 94"/>
                <a:gd name="T73" fmla="*/ 29 h 371"/>
                <a:gd name="T74" fmla="*/ 14 w 94"/>
                <a:gd name="T75" fmla="*/ 2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371">
                  <a:moveTo>
                    <a:pt x="4" y="308"/>
                  </a:moveTo>
                  <a:lnTo>
                    <a:pt x="7" y="305"/>
                  </a:lnTo>
                  <a:lnTo>
                    <a:pt x="14" y="305"/>
                  </a:lnTo>
                  <a:lnTo>
                    <a:pt x="7" y="305"/>
                  </a:lnTo>
                  <a:lnTo>
                    <a:pt x="4" y="308"/>
                  </a:lnTo>
                  <a:lnTo>
                    <a:pt x="0" y="305"/>
                  </a:lnTo>
                  <a:lnTo>
                    <a:pt x="0" y="20"/>
                  </a:lnTo>
                  <a:lnTo>
                    <a:pt x="4" y="20"/>
                  </a:lnTo>
                  <a:lnTo>
                    <a:pt x="4" y="16"/>
                  </a:lnTo>
                  <a:lnTo>
                    <a:pt x="10" y="13"/>
                  </a:lnTo>
                  <a:lnTo>
                    <a:pt x="24" y="0"/>
                  </a:lnTo>
                  <a:lnTo>
                    <a:pt x="94" y="262"/>
                  </a:lnTo>
                  <a:lnTo>
                    <a:pt x="60" y="371"/>
                  </a:lnTo>
                  <a:lnTo>
                    <a:pt x="4" y="308"/>
                  </a:lnTo>
                  <a:lnTo>
                    <a:pt x="4" y="308"/>
                  </a:lnTo>
                  <a:close/>
                  <a:moveTo>
                    <a:pt x="50" y="325"/>
                  </a:moveTo>
                  <a:lnTo>
                    <a:pt x="70" y="262"/>
                  </a:lnTo>
                  <a:lnTo>
                    <a:pt x="24" y="89"/>
                  </a:lnTo>
                  <a:lnTo>
                    <a:pt x="24" y="298"/>
                  </a:lnTo>
                  <a:lnTo>
                    <a:pt x="50" y="325"/>
                  </a:lnTo>
                  <a:lnTo>
                    <a:pt x="50" y="325"/>
                  </a:lnTo>
                  <a:close/>
                  <a:moveTo>
                    <a:pt x="14" y="36"/>
                  </a:moveTo>
                  <a:lnTo>
                    <a:pt x="20" y="36"/>
                  </a:lnTo>
                  <a:lnTo>
                    <a:pt x="17" y="26"/>
                  </a:lnTo>
                  <a:lnTo>
                    <a:pt x="14" y="29"/>
                  </a:lnTo>
                  <a:lnTo>
                    <a:pt x="14" y="26"/>
                  </a:lnTo>
                  <a:lnTo>
                    <a:pt x="14" y="26"/>
                  </a:lnTo>
                  <a:lnTo>
                    <a:pt x="14" y="36"/>
                  </a:lnTo>
                  <a:lnTo>
                    <a:pt x="14" y="36"/>
                  </a:lnTo>
                  <a:close/>
                  <a:moveTo>
                    <a:pt x="14" y="29"/>
                  </a:moveTo>
                  <a:lnTo>
                    <a:pt x="14" y="26"/>
                  </a:lnTo>
                  <a:lnTo>
                    <a:pt x="14" y="29"/>
                  </a:lnTo>
                  <a:lnTo>
                    <a:pt x="14" y="29"/>
                  </a:lnTo>
                  <a:close/>
                  <a:moveTo>
                    <a:pt x="14" y="29"/>
                  </a:moveTo>
                  <a:lnTo>
                    <a:pt x="14" y="26"/>
                  </a:lnTo>
                  <a:lnTo>
                    <a:pt x="14" y="26"/>
                  </a:lnTo>
                  <a:lnTo>
                    <a:pt x="14" y="29"/>
                  </a:lnTo>
                  <a:lnTo>
                    <a:pt x="1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05"/>
            <p:cNvSpPr/>
            <p:nvPr/>
          </p:nvSpPr>
          <p:spPr bwMode="auto">
            <a:xfrm>
              <a:off x="6248400" y="3470276"/>
              <a:ext cx="42863" cy="73025"/>
            </a:xfrm>
            <a:custGeom>
              <a:avLst/>
              <a:gdLst>
                <a:gd name="T0" fmla="*/ 5 w 8"/>
                <a:gd name="T1" fmla="*/ 13 h 14"/>
                <a:gd name="T2" fmla="*/ 0 w 8"/>
                <a:gd name="T3" fmla="*/ 2 h 14"/>
                <a:gd name="T4" fmla="*/ 1 w 8"/>
                <a:gd name="T5" fmla="*/ 0 h 14"/>
                <a:gd name="T6" fmla="*/ 1 w 8"/>
                <a:gd name="T7" fmla="*/ 0 h 14"/>
                <a:gd name="T8" fmla="*/ 3 w 8"/>
                <a:gd name="T9" fmla="*/ 1 h 14"/>
                <a:gd name="T10" fmla="*/ 3 w 8"/>
                <a:gd name="T11" fmla="*/ 1 h 14"/>
                <a:gd name="T12" fmla="*/ 7 w 8"/>
                <a:gd name="T13" fmla="*/ 12 h 14"/>
                <a:gd name="T14" fmla="*/ 7 w 8"/>
                <a:gd name="T15" fmla="*/ 14 h 14"/>
                <a:gd name="T16" fmla="*/ 7 w 8"/>
                <a:gd name="T17" fmla="*/ 14 h 14"/>
                <a:gd name="T18" fmla="*/ 6 w 8"/>
                <a:gd name="T19" fmla="*/ 14 h 14"/>
                <a:gd name="T20" fmla="*/ 6 w 8"/>
                <a:gd name="T21" fmla="*/ 14 h 14"/>
                <a:gd name="T22" fmla="*/ 5 w 8"/>
                <a:gd name="T23"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4">
                  <a:moveTo>
                    <a:pt x="5" y="13"/>
                  </a:moveTo>
                  <a:cubicBezTo>
                    <a:pt x="0" y="2"/>
                    <a:pt x="0" y="2"/>
                    <a:pt x="0" y="2"/>
                  </a:cubicBezTo>
                  <a:cubicBezTo>
                    <a:pt x="0" y="1"/>
                    <a:pt x="0" y="1"/>
                    <a:pt x="1" y="0"/>
                  </a:cubicBezTo>
                  <a:cubicBezTo>
                    <a:pt x="1" y="0"/>
                    <a:pt x="1" y="0"/>
                    <a:pt x="1" y="0"/>
                  </a:cubicBezTo>
                  <a:cubicBezTo>
                    <a:pt x="2" y="0"/>
                    <a:pt x="3" y="0"/>
                    <a:pt x="3" y="1"/>
                  </a:cubicBezTo>
                  <a:cubicBezTo>
                    <a:pt x="3" y="1"/>
                    <a:pt x="3" y="1"/>
                    <a:pt x="3" y="1"/>
                  </a:cubicBezTo>
                  <a:cubicBezTo>
                    <a:pt x="7" y="12"/>
                    <a:pt x="7" y="12"/>
                    <a:pt x="7" y="12"/>
                  </a:cubicBezTo>
                  <a:cubicBezTo>
                    <a:pt x="8" y="13"/>
                    <a:pt x="7" y="14"/>
                    <a:pt x="7" y="14"/>
                  </a:cubicBezTo>
                  <a:cubicBezTo>
                    <a:pt x="7" y="14"/>
                    <a:pt x="7" y="14"/>
                    <a:pt x="7" y="14"/>
                  </a:cubicBezTo>
                  <a:cubicBezTo>
                    <a:pt x="6" y="14"/>
                    <a:pt x="6" y="14"/>
                    <a:pt x="6" y="14"/>
                  </a:cubicBezTo>
                  <a:cubicBezTo>
                    <a:pt x="6" y="14"/>
                    <a:pt x="6" y="14"/>
                    <a:pt x="6" y="14"/>
                  </a:cubicBezTo>
                  <a:cubicBezTo>
                    <a:pt x="5" y="14"/>
                    <a:pt x="5" y="14"/>
                    <a:pt x="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06"/>
            <p:cNvSpPr>
              <a:spLocks noEditPoints="1"/>
            </p:cNvSpPr>
            <p:nvPr/>
          </p:nvSpPr>
          <p:spPr bwMode="auto">
            <a:xfrm>
              <a:off x="6237288" y="3459163"/>
              <a:ext cx="63500" cy="95250"/>
            </a:xfrm>
            <a:custGeom>
              <a:avLst/>
              <a:gdLst>
                <a:gd name="T0" fmla="*/ 5 w 12"/>
                <a:gd name="T1" fmla="*/ 16 h 18"/>
                <a:gd name="T2" fmla="*/ 5 w 12"/>
                <a:gd name="T3" fmla="*/ 16 h 18"/>
                <a:gd name="T4" fmla="*/ 0 w 12"/>
                <a:gd name="T5" fmla="*/ 5 h 18"/>
                <a:gd name="T6" fmla="*/ 0 w 12"/>
                <a:gd name="T7" fmla="*/ 4 h 18"/>
                <a:gd name="T8" fmla="*/ 0 w 12"/>
                <a:gd name="T9" fmla="*/ 4 h 18"/>
                <a:gd name="T10" fmla="*/ 2 w 12"/>
                <a:gd name="T11" fmla="*/ 0 h 18"/>
                <a:gd name="T12" fmla="*/ 2 w 12"/>
                <a:gd name="T13" fmla="*/ 0 h 18"/>
                <a:gd name="T14" fmla="*/ 4 w 12"/>
                <a:gd name="T15" fmla="*/ 0 h 18"/>
                <a:gd name="T16" fmla="*/ 4 w 12"/>
                <a:gd name="T17" fmla="*/ 0 h 18"/>
                <a:gd name="T18" fmla="*/ 7 w 12"/>
                <a:gd name="T19" fmla="*/ 2 h 18"/>
                <a:gd name="T20" fmla="*/ 7 w 12"/>
                <a:gd name="T21" fmla="*/ 2 h 18"/>
                <a:gd name="T22" fmla="*/ 11 w 12"/>
                <a:gd name="T23" fmla="*/ 13 h 18"/>
                <a:gd name="T24" fmla="*/ 12 w 12"/>
                <a:gd name="T25" fmla="*/ 15 h 18"/>
                <a:gd name="T26" fmla="*/ 12 w 12"/>
                <a:gd name="T27" fmla="*/ 15 h 18"/>
                <a:gd name="T28" fmla="*/ 9 w 12"/>
                <a:gd name="T29" fmla="*/ 18 h 18"/>
                <a:gd name="T30" fmla="*/ 9 w 12"/>
                <a:gd name="T31" fmla="*/ 18 h 18"/>
                <a:gd name="T32" fmla="*/ 8 w 12"/>
                <a:gd name="T33" fmla="*/ 18 h 18"/>
                <a:gd name="T34" fmla="*/ 8 w 12"/>
                <a:gd name="T35" fmla="*/ 18 h 18"/>
                <a:gd name="T36" fmla="*/ 8 w 12"/>
                <a:gd name="T37" fmla="*/ 18 h 18"/>
                <a:gd name="T38" fmla="*/ 8 w 12"/>
                <a:gd name="T39" fmla="*/ 18 h 18"/>
                <a:gd name="T40" fmla="*/ 5 w 12"/>
                <a:gd name="T41" fmla="*/ 16 h 18"/>
                <a:gd name="T42" fmla="*/ 7 w 12"/>
                <a:gd name="T43" fmla="*/ 15 h 18"/>
                <a:gd name="T44" fmla="*/ 9 w 12"/>
                <a:gd name="T45" fmla="*/ 14 h 18"/>
                <a:gd name="T46" fmla="*/ 8 w 12"/>
                <a:gd name="T47" fmla="*/ 15 h 18"/>
                <a:gd name="T48" fmla="*/ 8 w 12"/>
                <a:gd name="T49" fmla="*/ 15 h 18"/>
                <a:gd name="T50" fmla="*/ 8 w 12"/>
                <a:gd name="T51" fmla="*/ 15 h 18"/>
                <a:gd name="T52" fmla="*/ 8 w 12"/>
                <a:gd name="T53" fmla="*/ 15 h 18"/>
                <a:gd name="T54" fmla="*/ 8 w 12"/>
                <a:gd name="T55" fmla="*/ 15 h 18"/>
                <a:gd name="T56" fmla="*/ 7 w 12"/>
                <a:gd name="T5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18">
                  <a:moveTo>
                    <a:pt x="5" y="16"/>
                  </a:moveTo>
                  <a:cubicBezTo>
                    <a:pt x="5" y="16"/>
                    <a:pt x="5" y="16"/>
                    <a:pt x="5" y="16"/>
                  </a:cubicBezTo>
                  <a:cubicBezTo>
                    <a:pt x="0" y="5"/>
                    <a:pt x="0" y="5"/>
                    <a:pt x="0" y="5"/>
                  </a:cubicBezTo>
                  <a:cubicBezTo>
                    <a:pt x="0" y="5"/>
                    <a:pt x="0" y="4"/>
                    <a:pt x="0" y="4"/>
                  </a:cubicBezTo>
                  <a:cubicBezTo>
                    <a:pt x="0" y="4"/>
                    <a:pt x="0" y="4"/>
                    <a:pt x="0" y="4"/>
                  </a:cubicBezTo>
                  <a:cubicBezTo>
                    <a:pt x="0" y="2"/>
                    <a:pt x="1" y="1"/>
                    <a:pt x="2" y="0"/>
                  </a:cubicBezTo>
                  <a:cubicBezTo>
                    <a:pt x="2" y="0"/>
                    <a:pt x="2" y="0"/>
                    <a:pt x="2" y="0"/>
                  </a:cubicBezTo>
                  <a:cubicBezTo>
                    <a:pt x="3" y="0"/>
                    <a:pt x="3" y="0"/>
                    <a:pt x="4" y="0"/>
                  </a:cubicBezTo>
                  <a:cubicBezTo>
                    <a:pt x="4" y="0"/>
                    <a:pt x="4" y="0"/>
                    <a:pt x="4" y="0"/>
                  </a:cubicBezTo>
                  <a:cubicBezTo>
                    <a:pt x="5" y="0"/>
                    <a:pt x="6" y="1"/>
                    <a:pt x="7" y="2"/>
                  </a:cubicBezTo>
                  <a:cubicBezTo>
                    <a:pt x="7" y="2"/>
                    <a:pt x="7" y="2"/>
                    <a:pt x="7" y="2"/>
                  </a:cubicBezTo>
                  <a:cubicBezTo>
                    <a:pt x="11" y="13"/>
                    <a:pt x="11" y="13"/>
                    <a:pt x="11" y="13"/>
                  </a:cubicBezTo>
                  <a:cubicBezTo>
                    <a:pt x="12" y="14"/>
                    <a:pt x="12" y="14"/>
                    <a:pt x="12" y="15"/>
                  </a:cubicBezTo>
                  <a:cubicBezTo>
                    <a:pt x="12" y="15"/>
                    <a:pt x="12" y="15"/>
                    <a:pt x="12" y="15"/>
                  </a:cubicBezTo>
                  <a:cubicBezTo>
                    <a:pt x="12" y="16"/>
                    <a:pt x="11" y="17"/>
                    <a:pt x="9" y="18"/>
                  </a:cubicBezTo>
                  <a:cubicBezTo>
                    <a:pt x="9" y="18"/>
                    <a:pt x="9" y="18"/>
                    <a:pt x="9" y="18"/>
                  </a:cubicBezTo>
                  <a:cubicBezTo>
                    <a:pt x="9" y="18"/>
                    <a:pt x="8" y="18"/>
                    <a:pt x="8" y="18"/>
                  </a:cubicBezTo>
                  <a:cubicBezTo>
                    <a:pt x="8" y="18"/>
                    <a:pt x="8" y="18"/>
                    <a:pt x="8" y="18"/>
                  </a:cubicBezTo>
                  <a:cubicBezTo>
                    <a:pt x="8" y="18"/>
                    <a:pt x="8" y="18"/>
                    <a:pt x="8" y="18"/>
                  </a:cubicBezTo>
                  <a:cubicBezTo>
                    <a:pt x="8" y="18"/>
                    <a:pt x="8" y="18"/>
                    <a:pt x="8" y="18"/>
                  </a:cubicBezTo>
                  <a:cubicBezTo>
                    <a:pt x="7" y="18"/>
                    <a:pt x="5" y="17"/>
                    <a:pt x="5" y="16"/>
                  </a:cubicBezTo>
                  <a:close/>
                  <a:moveTo>
                    <a:pt x="7" y="15"/>
                  </a:moveTo>
                  <a:cubicBezTo>
                    <a:pt x="9" y="14"/>
                    <a:pt x="9" y="14"/>
                    <a:pt x="9" y="14"/>
                  </a:cubicBezTo>
                  <a:cubicBezTo>
                    <a:pt x="8" y="15"/>
                    <a:pt x="8" y="15"/>
                    <a:pt x="8" y="15"/>
                  </a:cubicBezTo>
                  <a:cubicBezTo>
                    <a:pt x="8" y="15"/>
                    <a:pt x="8" y="15"/>
                    <a:pt x="8" y="15"/>
                  </a:cubicBezTo>
                  <a:cubicBezTo>
                    <a:pt x="8" y="15"/>
                    <a:pt x="8" y="15"/>
                    <a:pt x="8" y="15"/>
                  </a:cubicBezTo>
                  <a:cubicBezTo>
                    <a:pt x="8" y="15"/>
                    <a:pt x="8" y="15"/>
                    <a:pt x="8" y="15"/>
                  </a:cubicBezTo>
                  <a:cubicBezTo>
                    <a:pt x="8" y="15"/>
                    <a:pt x="8" y="15"/>
                    <a:pt x="8" y="15"/>
                  </a:cubicBezTo>
                  <a:cubicBezTo>
                    <a:pt x="7" y="15"/>
                    <a:pt x="7" y="15"/>
                    <a:pt x="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07"/>
            <p:cNvSpPr/>
            <p:nvPr/>
          </p:nvSpPr>
          <p:spPr bwMode="auto">
            <a:xfrm>
              <a:off x="6062663" y="3443288"/>
              <a:ext cx="238125" cy="327025"/>
            </a:xfrm>
            <a:custGeom>
              <a:avLst/>
              <a:gdLst>
                <a:gd name="T0" fmla="*/ 0 w 45"/>
                <a:gd name="T1" fmla="*/ 42 h 62"/>
                <a:gd name="T2" fmla="*/ 0 w 45"/>
                <a:gd name="T3" fmla="*/ 40 h 62"/>
                <a:gd name="T4" fmla="*/ 0 w 45"/>
                <a:gd name="T5" fmla="*/ 40 h 62"/>
                <a:gd name="T6" fmla="*/ 3 w 45"/>
                <a:gd name="T7" fmla="*/ 40 h 62"/>
                <a:gd name="T8" fmla="*/ 3 w 45"/>
                <a:gd name="T9" fmla="*/ 40 h 62"/>
                <a:gd name="T10" fmla="*/ 20 w 45"/>
                <a:gd name="T11" fmla="*/ 57 h 62"/>
                <a:gd name="T12" fmla="*/ 42 w 45"/>
                <a:gd name="T13" fmla="*/ 17 h 62"/>
                <a:gd name="T14" fmla="*/ 37 w 45"/>
                <a:gd name="T15" fmla="*/ 2 h 62"/>
                <a:gd name="T16" fmla="*/ 37 w 45"/>
                <a:gd name="T17" fmla="*/ 2 h 62"/>
                <a:gd name="T18" fmla="*/ 38 w 45"/>
                <a:gd name="T19" fmla="*/ 0 h 62"/>
                <a:gd name="T20" fmla="*/ 38 w 45"/>
                <a:gd name="T21" fmla="*/ 0 h 62"/>
                <a:gd name="T22" fmla="*/ 40 w 45"/>
                <a:gd name="T23" fmla="*/ 1 h 62"/>
                <a:gd name="T24" fmla="*/ 40 w 45"/>
                <a:gd name="T25" fmla="*/ 1 h 62"/>
                <a:gd name="T26" fmla="*/ 45 w 45"/>
                <a:gd name="T27" fmla="*/ 18 h 62"/>
                <a:gd name="T28" fmla="*/ 21 w 45"/>
                <a:gd name="T29" fmla="*/ 62 h 62"/>
                <a:gd name="T30" fmla="*/ 0 w 45"/>
                <a:gd name="T31" fmla="*/ 4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62">
                  <a:moveTo>
                    <a:pt x="0" y="42"/>
                  </a:moveTo>
                  <a:cubicBezTo>
                    <a:pt x="0" y="42"/>
                    <a:pt x="0" y="41"/>
                    <a:pt x="0" y="40"/>
                  </a:cubicBezTo>
                  <a:cubicBezTo>
                    <a:pt x="0" y="40"/>
                    <a:pt x="0" y="40"/>
                    <a:pt x="0" y="40"/>
                  </a:cubicBezTo>
                  <a:cubicBezTo>
                    <a:pt x="1" y="39"/>
                    <a:pt x="2" y="39"/>
                    <a:pt x="3" y="40"/>
                  </a:cubicBezTo>
                  <a:cubicBezTo>
                    <a:pt x="3" y="40"/>
                    <a:pt x="3" y="40"/>
                    <a:pt x="3" y="40"/>
                  </a:cubicBezTo>
                  <a:cubicBezTo>
                    <a:pt x="20" y="57"/>
                    <a:pt x="20" y="57"/>
                    <a:pt x="20" y="57"/>
                  </a:cubicBezTo>
                  <a:cubicBezTo>
                    <a:pt x="42" y="17"/>
                    <a:pt x="42" y="17"/>
                    <a:pt x="42" y="17"/>
                  </a:cubicBezTo>
                  <a:cubicBezTo>
                    <a:pt x="37" y="2"/>
                    <a:pt x="37" y="2"/>
                    <a:pt x="37" y="2"/>
                  </a:cubicBezTo>
                  <a:cubicBezTo>
                    <a:pt x="37" y="2"/>
                    <a:pt x="37" y="2"/>
                    <a:pt x="37" y="2"/>
                  </a:cubicBezTo>
                  <a:cubicBezTo>
                    <a:pt x="37" y="2"/>
                    <a:pt x="38" y="1"/>
                    <a:pt x="38" y="0"/>
                  </a:cubicBezTo>
                  <a:cubicBezTo>
                    <a:pt x="38" y="0"/>
                    <a:pt x="38" y="0"/>
                    <a:pt x="38" y="0"/>
                  </a:cubicBezTo>
                  <a:cubicBezTo>
                    <a:pt x="39" y="0"/>
                    <a:pt x="40" y="1"/>
                    <a:pt x="40" y="1"/>
                  </a:cubicBezTo>
                  <a:cubicBezTo>
                    <a:pt x="40" y="1"/>
                    <a:pt x="40" y="1"/>
                    <a:pt x="40" y="1"/>
                  </a:cubicBezTo>
                  <a:cubicBezTo>
                    <a:pt x="45" y="18"/>
                    <a:pt x="45" y="18"/>
                    <a:pt x="45" y="18"/>
                  </a:cubicBezTo>
                  <a:cubicBezTo>
                    <a:pt x="21" y="62"/>
                    <a:pt x="21" y="62"/>
                    <a:pt x="21" y="62"/>
                  </a:cubicBezTo>
                  <a:cubicBezTo>
                    <a:pt x="0" y="42"/>
                    <a:pt x="0" y="42"/>
                    <a:pt x="0"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08"/>
            <p:cNvSpPr>
              <a:spLocks noEditPoints="1"/>
            </p:cNvSpPr>
            <p:nvPr/>
          </p:nvSpPr>
          <p:spPr bwMode="auto">
            <a:xfrm>
              <a:off x="6051550" y="3432176"/>
              <a:ext cx="265113" cy="358775"/>
            </a:xfrm>
            <a:custGeom>
              <a:avLst/>
              <a:gdLst>
                <a:gd name="T0" fmla="*/ 1 w 50"/>
                <a:gd name="T1" fmla="*/ 46 h 68"/>
                <a:gd name="T2" fmla="*/ 1 w 50"/>
                <a:gd name="T3" fmla="*/ 46 h 68"/>
                <a:gd name="T4" fmla="*/ 0 w 50"/>
                <a:gd name="T5" fmla="*/ 43 h 68"/>
                <a:gd name="T6" fmla="*/ 0 w 50"/>
                <a:gd name="T7" fmla="*/ 43 h 68"/>
                <a:gd name="T8" fmla="*/ 1 w 50"/>
                <a:gd name="T9" fmla="*/ 41 h 68"/>
                <a:gd name="T10" fmla="*/ 1 w 50"/>
                <a:gd name="T11" fmla="*/ 41 h 68"/>
                <a:gd name="T12" fmla="*/ 3 w 50"/>
                <a:gd name="T13" fmla="*/ 40 h 68"/>
                <a:gd name="T14" fmla="*/ 3 w 50"/>
                <a:gd name="T15" fmla="*/ 40 h 68"/>
                <a:gd name="T16" fmla="*/ 6 w 50"/>
                <a:gd name="T17" fmla="*/ 41 h 68"/>
                <a:gd name="T18" fmla="*/ 6 w 50"/>
                <a:gd name="T19" fmla="*/ 41 h 68"/>
                <a:gd name="T20" fmla="*/ 22 w 50"/>
                <a:gd name="T21" fmla="*/ 56 h 68"/>
                <a:gd name="T22" fmla="*/ 42 w 50"/>
                <a:gd name="T23" fmla="*/ 19 h 68"/>
                <a:gd name="T24" fmla="*/ 37 w 50"/>
                <a:gd name="T25" fmla="*/ 2 h 68"/>
                <a:gd name="T26" fmla="*/ 38 w 50"/>
                <a:gd name="T27" fmla="*/ 2 h 68"/>
                <a:gd name="T28" fmla="*/ 40 w 50"/>
                <a:gd name="T29" fmla="*/ 1 h 68"/>
                <a:gd name="T30" fmla="*/ 40 w 50"/>
                <a:gd name="T31" fmla="*/ 1 h 68"/>
                <a:gd name="T32" fmla="*/ 41 w 50"/>
                <a:gd name="T33" fmla="*/ 0 h 68"/>
                <a:gd name="T34" fmla="*/ 41 w 50"/>
                <a:gd name="T35" fmla="*/ 0 h 68"/>
                <a:gd name="T36" fmla="*/ 44 w 50"/>
                <a:gd name="T37" fmla="*/ 3 h 68"/>
                <a:gd name="T38" fmla="*/ 44 w 50"/>
                <a:gd name="T39" fmla="*/ 3 h 68"/>
                <a:gd name="T40" fmla="*/ 50 w 50"/>
                <a:gd name="T41" fmla="*/ 20 h 68"/>
                <a:gd name="T42" fmla="*/ 24 w 50"/>
                <a:gd name="T43" fmla="*/ 68 h 68"/>
                <a:gd name="T44" fmla="*/ 1 w 50"/>
                <a:gd name="T45" fmla="*/ 46 h 68"/>
                <a:gd name="T46" fmla="*/ 2 w 50"/>
                <a:gd name="T47" fmla="*/ 44 h 68"/>
                <a:gd name="T48" fmla="*/ 3 w 50"/>
                <a:gd name="T49" fmla="*/ 43 h 68"/>
                <a:gd name="T50" fmla="*/ 3 w 50"/>
                <a:gd name="T51" fmla="*/ 43 h 68"/>
                <a:gd name="T52" fmla="*/ 2 w 50"/>
                <a:gd name="T53" fmla="*/ 4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68">
                  <a:moveTo>
                    <a:pt x="1" y="46"/>
                  </a:moveTo>
                  <a:cubicBezTo>
                    <a:pt x="1" y="46"/>
                    <a:pt x="1" y="46"/>
                    <a:pt x="1" y="46"/>
                  </a:cubicBezTo>
                  <a:cubicBezTo>
                    <a:pt x="0" y="45"/>
                    <a:pt x="0" y="44"/>
                    <a:pt x="0" y="43"/>
                  </a:cubicBezTo>
                  <a:cubicBezTo>
                    <a:pt x="0" y="43"/>
                    <a:pt x="0" y="43"/>
                    <a:pt x="0" y="43"/>
                  </a:cubicBezTo>
                  <a:cubicBezTo>
                    <a:pt x="0" y="42"/>
                    <a:pt x="0" y="41"/>
                    <a:pt x="1" y="41"/>
                  </a:cubicBezTo>
                  <a:cubicBezTo>
                    <a:pt x="1" y="41"/>
                    <a:pt x="1" y="41"/>
                    <a:pt x="1" y="41"/>
                  </a:cubicBezTo>
                  <a:cubicBezTo>
                    <a:pt x="2" y="40"/>
                    <a:pt x="3" y="40"/>
                    <a:pt x="3" y="40"/>
                  </a:cubicBezTo>
                  <a:cubicBezTo>
                    <a:pt x="3" y="40"/>
                    <a:pt x="3" y="40"/>
                    <a:pt x="3" y="40"/>
                  </a:cubicBezTo>
                  <a:cubicBezTo>
                    <a:pt x="4" y="40"/>
                    <a:pt x="5" y="40"/>
                    <a:pt x="6" y="41"/>
                  </a:cubicBezTo>
                  <a:cubicBezTo>
                    <a:pt x="6" y="41"/>
                    <a:pt x="6" y="41"/>
                    <a:pt x="6" y="41"/>
                  </a:cubicBezTo>
                  <a:cubicBezTo>
                    <a:pt x="22" y="56"/>
                    <a:pt x="22" y="56"/>
                    <a:pt x="22" y="56"/>
                  </a:cubicBezTo>
                  <a:cubicBezTo>
                    <a:pt x="42" y="19"/>
                    <a:pt x="42" y="19"/>
                    <a:pt x="42" y="19"/>
                  </a:cubicBezTo>
                  <a:cubicBezTo>
                    <a:pt x="37" y="2"/>
                    <a:pt x="37" y="2"/>
                    <a:pt x="37" y="2"/>
                  </a:cubicBezTo>
                  <a:cubicBezTo>
                    <a:pt x="38" y="2"/>
                    <a:pt x="38" y="2"/>
                    <a:pt x="38" y="2"/>
                  </a:cubicBezTo>
                  <a:cubicBezTo>
                    <a:pt x="38" y="2"/>
                    <a:pt x="39" y="1"/>
                    <a:pt x="40" y="1"/>
                  </a:cubicBezTo>
                  <a:cubicBezTo>
                    <a:pt x="40" y="1"/>
                    <a:pt x="40" y="1"/>
                    <a:pt x="40" y="1"/>
                  </a:cubicBezTo>
                  <a:cubicBezTo>
                    <a:pt x="40" y="0"/>
                    <a:pt x="41" y="0"/>
                    <a:pt x="41" y="0"/>
                  </a:cubicBezTo>
                  <a:cubicBezTo>
                    <a:pt x="41" y="0"/>
                    <a:pt x="41" y="0"/>
                    <a:pt x="41" y="0"/>
                  </a:cubicBezTo>
                  <a:cubicBezTo>
                    <a:pt x="42" y="0"/>
                    <a:pt x="44" y="1"/>
                    <a:pt x="44" y="3"/>
                  </a:cubicBezTo>
                  <a:cubicBezTo>
                    <a:pt x="44" y="3"/>
                    <a:pt x="44" y="3"/>
                    <a:pt x="44" y="3"/>
                  </a:cubicBezTo>
                  <a:cubicBezTo>
                    <a:pt x="50" y="20"/>
                    <a:pt x="50" y="20"/>
                    <a:pt x="50" y="20"/>
                  </a:cubicBezTo>
                  <a:cubicBezTo>
                    <a:pt x="24" y="68"/>
                    <a:pt x="24" y="68"/>
                    <a:pt x="24" y="68"/>
                  </a:cubicBezTo>
                  <a:cubicBezTo>
                    <a:pt x="1" y="46"/>
                    <a:pt x="1" y="46"/>
                    <a:pt x="1" y="46"/>
                  </a:cubicBezTo>
                  <a:close/>
                  <a:moveTo>
                    <a:pt x="2" y="44"/>
                  </a:moveTo>
                  <a:cubicBezTo>
                    <a:pt x="3" y="43"/>
                    <a:pt x="3" y="43"/>
                    <a:pt x="3" y="43"/>
                  </a:cubicBezTo>
                  <a:cubicBezTo>
                    <a:pt x="3" y="43"/>
                    <a:pt x="3" y="43"/>
                    <a:pt x="3" y="43"/>
                  </a:cubicBezTo>
                  <a:cubicBezTo>
                    <a:pt x="2" y="44"/>
                    <a:pt x="2"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09"/>
            <p:cNvSpPr/>
            <p:nvPr/>
          </p:nvSpPr>
          <p:spPr bwMode="auto">
            <a:xfrm>
              <a:off x="6284913" y="3427413"/>
              <a:ext cx="15875" cy="115888"/>
            </a:xfrm>
            <a:custGeom>
              <a:avLst/>
              <a:gdLst>
                <a:gd name="T0" fmla="*/ 0 w 3"/>
                <a:gd name="T1" fmla="*/ 21 h 22"/>
                <a:gd name="T2" fmla="*/ 0 w 3"/>
                <a:gd name="T3" fmla="*/ 1 h 22"/>
                <a:gd name="T4" fmla="*/ 2 w 3"/>
                <a:gd name="T5" fmla="*/ 0 h 22"/>
                <a:gd name="T6" fmla="*/ 2 w 3"/>
                <a:gd name="T7" fmla="*/ 0 h 22"/>
                <a:gd name="T8" fmla="*/ 3 w 3"/>
                <a:gd name="T9" fmla="*/ 1 h 22"/>
                <a:gd name="T10" fmla="*/ 3 w 3"/>
                <a:gd name="T11" fmla="*/ 1 h 22"/>
                <a:gd name="T12" fmla="*/ 3 w 3"/>
                <a:gd name="T13" fmla="*/ 21 h 22"/>
                <a:gd name="T14" fmla="*/ 2 w 3"/>
                <a:gd name="T15" fmla="*/ 22 h 22"/>
                <a:gd name="T16" fmla="*/ 2 w 3"/>
                <a:gd name="T17" fmla="*/ 22 h 22"/>
                <a:gd name="T18" fmla="*/ 0 w 3"/>
                <a:gd name="T1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2">
                  <a:moveTo>
                    <a:pt x="0" y="21"/>
                  </a:moveTo>
                  <a:cubicBezTo>
                    <a:pt x="0" y="1"/>
                    <a:pt x="0" y="1"/>
                    <a:pt x="0" y="1"/>
                  </a:cubicBezTo>
                  <a:cubicBezTo>
                    <a:pt x="0" y="1"/>
                    <a:pt x="1" y="0"/>
                    <a:pt x="2" y="0"/>
                  </a:cubicBezTo>
                  <a:cubicBezTo>
                    <a:pt x="2" y="0"/>
                    <a:pt x="2" y="0"/>
                    <a:pt x="2" y="0"/>
                  </a:cubicBezTo>
                  <a:cubicBezTo>
                    <a:pt x="3" y="0"/>
                    <a:pt x="3" y="1"/>
                    <a:pt x="3" y="1"/>
                  </a:cubicBezTo>
                  <a:cubicBezTo>
                    <a:pt x="3" y="1"/>
                    <a:pt x="3" y="1"/>
                    <a:pt x="3" y="1"/>
                  </a:cubicBezTo>
                  <a:cubicBezTo>
                    <a:pt x="3" y="21"/>
                    <a:pt x="3" y="21"/>
                    <a:pt x="3" y="21"/>
                  </a:cubicBezTo>
                  <a:cubicBezTo>
                    <a:pt x="3" y="21"/>
                    <a:pt x="3" y="22"/>
                    <a:pt x="2" y="22"/>
                  </a:cubicBezTo>
                  <a:cubicBezTo>
                    <a:pt x="2" y="22"/>
                    <a:pt x="2" y="22"/>
                    <a:pt x="2" y="22"/>
                  </a:cubicBezTo>
                  <a:cubicBezTo>
                    <a:pt x="1" y="22"/>
                    <a:pt x="0" y="21"/>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10"/>
            <p:cNvSpPr/>
            <p:nvPr/>
          </p:nvSpPr>
          <p:spPr bwMode="auto">
            <a:xfrm>
              <a:off x="6275388" y="3416301"/>
              <a:ext cx="36513" cy="138113"/>
            </a:xfrm>
            <a:custGeom>
              <a:avLst/>
              <a:gdLst>
                <a:gd name="T0" fmla="*/ 0 w 7"/>
                <a:gd name="T1" fmla="*/ 23 h 26"/>
                <a:gd name="T2" fmla="*/ 0 w 7"/>
                <a:gd name="T3" fmla="*/ 3 h 26"/>
                <a:gd name="T4" fmla="*/ 4 w 7"/>
                <a:gd name="T5" fmla="*/ 0 h 26"/>
                <a:gd name="T6" fmla="*/ 4 w 7"/>
                <a:gd name="T7" fmla="*/ 0 h 26"/>
                <a:gd name="T8" fmla="*/ 7 w 7"/>
                <a:gd name="T9" fmla="*/ 3 h 26"/>
                <a:gd name="T10" fmla="*/ 7 w 7"/>
                <a:gd name="T11" fmla="*/ 3 h 26"/>
                <a:gd name="T12" fmla="*/ 7 w 7"/>
                <a:gd name="T13" fmla="*/ 23 h 26"/>
                <a:gd name="T14" fmla="*/ 4 w 7"/>
                <a:gd name="T15" fmla="*/ 26 h 26"/>
                <a:gd name="T16" fmla="*/ 4 w 7"/>
                <a:gd name="T17" fmla="*/ 26 h 26"/>
                <a:gd name="T18" fmla="*/ 0 w 7"/>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26">
                  <a:moveTo>
                    <a:pt x="0" y="23"/>
                  </a:moveTo>
                  <a:cubicBezTo>
                    <a:pt x="0" y="3"/>
                    <a:pt x="0" y="3"/>
                    <a:pt x="0" y="3"/>
                  </a:cubicBezTo>
                  <a:cubicBezTo>
                    <a:pt x="0" y="1"/>
                    <a:pt x="2" y="0"/>
                    <a:pt x="4" y="0"/>
                  </a:cubicBezTo>
                  <a:cubicBezTo>
                    <a:pt x="4" y="0"/>
                    <a:pt x="4" y="0"/>
                    <a:pt x="4" y="0"/>
                  </a:cubicBezTo>
                  <a:cubicBezTo>
                    <a:pt x="6" y="0"/>
                    <a:pt x="7" y="1"/>
                    <a:pt x="7" y="3"/>
                  </a:cubicBezTo>
                  <a:cubicBezTo>
                    <a:pt x="7" y="3"/>
                    <a:pt x="7" y="3"/>
                    <a:pt x="7" y="3"/>
                  </a:cubicBezTo>
                  <a:cubicBezTo>
                    <a:pt x="7" y="23"/>
                    <a:pt x="7" y="23"/>
                    <a:pt x="7" y="23"/>
                  </a:cubicBezTo>
                  <a:cubicBezTo>
                    <a:pt x="7" y="25"/>
                    <a:pt x="6" y="26"/>
                    <a:pt x="4" y="26"/>
                  </a:cubicBezTo>
                  <a:cubicBezTo>
                    <a:pt x="4" y="26"/>
                    <a:pt x="4" y="26"/>
                    <a:pt x="4" y="26"/>
                  </a:cubicBezTo>
                  <a:cubicBezTo>
                    <a:pt x="2" y="26"/>
                    <a:pt x="0" y="25"/>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11"/>
            <p:cNvSpPr/>
            <p:nvPr/>
          </p:nvSpPr>
          <p:spPr bwMode="auto">
            <a:xfrm>
              <a:off x="5380038" y="2643188"/>
              <a:ext cx="269875" cy="800100"/>
            </a:xfrm>
            <a:custGeom>
              <a:avLst/>
              <a:gdLst>
                <a:gd name="T0" fmla="*/ 48 w 51"/>
                <a:gd name="T1" fmla="*/ 151 h 152"/>
                <a:gd name="T2" fmla="*/ 25 w 51"/>
                <a:gd name="T3" fmla="*/ 125 h 152"/>
                <a:gd name="T4" fmla="*/ 25 w 51"/>
                <a:gd name="T5" fmla="*/ 125 h 152"/>
                <a:gd name="T6" fmla="*/ 0 w 51"/>
                <a:gd name="T7" fmla="*/ 91 h 152"/>
                <a:gd name="T8" fmla="*/ 0 w 51"/>
                <a:gd name="T9" fmla="*/ 91 h 152"/>
                <a:gd name="T10" fmla="*/ 0 w 51"/>
                <a:gd name="T11" fmla="*/ 89 h 152"/>
                <a:gd name="T12" fmla="*/ 0 w 51"/>
                <a:gd name="T13" fmla="*/ 89 h 152"/>
                <a:gd name="T14" fmla="*/ 22 w 51"/>
                <a:gd name="T15" fmla="*/ 1 h 152"/>
                <a:gd name="T16" fmla="*/ 22 w 51"/>
                <a:gd name="T17" fmla="*/ 1 h 152"/>
                <a:gd name="T18" fmla="*/ 24 w 51"/>
                <a:gd name="T19" fmla="*/ 0 h 152"/>
                <a:gd name="T20" fmla="*/ 24 w 51"/>
                <a:gd name="T21" fmla="*/ 0 h 152"/>
                <a:gd name="T22" fmla="*/ 25 w 51"/>
                <a:gd name="T23" fmla="*/ 2 h 152"/>
                <a:gd name="T24" fmla="*/ 25 w 51"/>
                <a:gd name="T25" fmla="*/ 2 h 152"/>
                <a:gd name="T26" fmla="*/ 14 w 51"/>
                <a:gd name="T27" fmla="*/ 40 h 152"/>
                <a:gd name="T28" fmla="*/ 14 w 51"/>
                <a:gd name="T29" fmla="*/ 40 h 152"/>
                <a:gd name="T30" fmla="*/ 3 w 51"/>
                <a:gd name="T31" fmla="*/ 89 h 152"/>
                <a:gd name="T32" fmla="*/ 3 w 51"/>
                <a:gd name="T33" fmla="*/ 89 h 152"/>
                <a:gd name="T34" fmla="*/ 3 w 51"/>
                <a:gd name="T35" fmla="*/ 90 h 152"/>
                <a:gd name="T36" fmla="*/ 3 w 51"/>
                <a:gd name="T37" fmla="*/ 90 h 152"/>
                <a:gd name="T38" fmla="*/ 28 w 51"/>
                <a:gd name="T39" fmla="*/ 123 h 152"/>
                <a:gd name="T40" fmla="*/ 28 w 51"/>
                <a:gd name="T41" fmla="*/ 123 h 152"/>
                <a:gd name="T42" fmla="*/ 50 w 51"/>
                <a:gd name="T43" fmla="*/ 149 h 152"/>
                <a:gd name="T44" fmla="*/ 50 w 51"/>
                <a:gd name="T45" fmla="*/ 149 h 152"/>
                <a:gd name="T46" fmla="*/ 50 w 51"/>
                <a:gd name="T47" fmla="*/ 152 h 152"/>
                <a:gd name="T48" fmla="*/ 50 w 51"/>
                <a:gd name="T49" fmla="*/ 152 h 152"/>
                <a:gd name="T50" fmla="*/ 49 w 51"/>
                <a:gd name="T51" fmla="*/ 152 h 152"/>
                <a:gd name="T52" fmla="*/ 49 w 51"/>
                <a:gd name="T53" fmla="*/ 152 h 152"/>
                <a:gd name="T54" fmla="*/ 48 w 51"/>
                <a:gd name="T55" fmla="*/ 15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 h="152">
                  <a:moveTo>
                    <a:pt x="48" y="151"/>
                  </a:moveTo>
                  <a:cubicBezTo>
                    <a:pt x="48" y="151"/>
                    <a:pt x="37" y="139"/>
                    <a:pt x="25" y="125"/>
                  </a:cubicBezTo>
                  <a:cubicBezTo>
                    <a:pt x="25" y="125"/>
                    <a:pt x="25" y="125"/>
                    <a:pt x="25" y="125"/>
                  </a:cubicBezTo>
                  <a:cubicBezTo>
                    <a:pt x="14" y="111"/>
                    <a:pt x="2" y="97"/>
                    <a:pt x="0" y="91"/>
                  </a:cubicBezTo>
                  <a:cubicBezTo>
                    <a:pt x="0" y="91"/>
                    <a:pt x="0" y="91"/>
                    <a:pt x="0" y="91"/>
                  </a:cubicBezTo>
                  <a:cubicBezTo>
                    <a:pt x="0" y="90"/>
                    <a:pt x="0" y="89"/>
                    <a:pt x="0" y="89"/>
                  </a:cubicBezTo>
                  <a:cubicBezTo>
                    <a:pt x="0" y="89"/>
                    <a:pt x="0" y="89"/>
                    <a:pt x="0" y="89"/>
                  </a:cubicBezTo>
                  <a:cubicBezTo>
                    <a:pt x="0" y="72"/>
                    <a:pt x="22" y="1"/>
                    <a:pt x="22" y="1"/>
                  </a:cubicBezTo>
                  <a:cubicBezTo>
                    <a:pt x="22" y="1"/>
                    <a:pt x="22" y="1"/>
                    <a:pt x="22" y="1"/>
                  </a:cubicBezTo>
                  <a:cubicBezTo>
                    <a:pt x="23" y="0"/>
                    <a:pt x="23" y="0"/>
                    <a:pt x="24" y="0"/>
                  </a:cubicBezTo>
                  <a:cubicBezTo>
                    <a:pt x="24" y="0"/>
                    <a:pt x="24" y="0"/>
                    <a:pt x="24" y="0"/>
                  </a:cubicBezTo>
                  <a:cubicBezTo>
                    <a:pt x="25" y="0"/>
                    <a:pt x="26" y="1"/>
                    <a:pt x="25" y="2"/>
                  </a:cubicBezTo>
                  <a:cubicBezTo>
                    <a:pt x="25" y="2"/>
                    <a:pt x="25" y="2"/>
                    <a:pt x="25" y="2"/>
                  </a:cubicBezTo>
                  <a:cubicBezTo>
                    <a:pt x="25" y="2"/>
                    <a:pt x="20" y="20"/>
                    <a:pt x="14" y="40"/>
                  </a:cubicBezTo>
                  <a:cubicBezTo>
                    <a:pt x="14" y="40"/>
                    <a:pt x="14" y="40"/>
                    <a:pt x="14" y="40"/>
                  </a:cubicBezTo>
                  <a:cubicBezTo>
                    <a:pt x="9" y="59"/>
                    <a:pt x="3" y="81"/>
                    <a:pt x="3" y="89"/>
                  </a:cubicBezTo>
                  <a:cubicBezTo>
                    <a:pt x="3" y="89"/>
                    <a:pt x="3" y="89"/>
                    <a:pt x="3" y="89"/>
                  </a:cubicBezTo>
                  <a:cubicBezTo>
                    <a:pt x="3" y="89"/>
                    <a:pt x="3" y="90"/>
                    <a:pt x="3" y="90"/>
                  </a:cubicBezTo>
                  <a:cubicBezTo>
                    <a:pt x="3" y="90"/>
                    <a:pt x="3" y="90"/>
                    <a:pt x="3" y="90"/>
                  </a:cubicBezTo>
                  <a:cubicBezTo>
                    <a:pt x="4" y="94"/>
                    <a:pt x="16" y="110"/>
                    <a:pt x="28" y="123"/>
                  </a:cubicBezTo>
                  <a:cubicBezTo>
                    <a:pt x="28" y="123"/>
                    <a:pt x="28" y="123"/>
                    <a:pt x="28" y="123"/>
                  </a:cubicBezTo>
                  <a:cubicBezTo>
                    <a:pt x="39" y="137"/>
                    <a:pt x="50" y="149"/>
                    <a:pt x="50" y="149"/>
                  </a:cubicBezTo>
                  <a:cubicBezTo>
                    <a:pt x="50" y="149"/>
                    <a:pt x="50" y="149"/>
                    <a:pt x="50" y="149"/>
                  </a:cubicBezTo>
                  <a:cubicBezTo>
                    <a:pt x="51" y="150"/>
                    <a:pt x="51" y="151"/>
                    <a:pt x="50" y="152"/>
                  </a:cubicBezTo>
                  <a:cubicBezTo>
                    <a:pt x="50" y="152"/>
                    <a:pt x="50" y="152"/>
                    <a:pt x="50" y="152"/>
                  </a:cubicBezTo>
                  <a:cubicBezTo>
                    <a:pt x="50" y="152"/>
                    <a:pt x="50" y="152"/>
                    <a:pt x="49" y="152"/>
                  </a:cubicBezTo>
                  <a:cubicBezTo>
                    <a:pt x="49" y="152"/>
                    <a:pt x="49" y="152"/>
                    <a:pt x="49" y="152"/>
                  </a:cubicBezTo>
                  <a:cubicBezTo>
                    <a:pt x="49" y="152"/>
                    <a:pt x="49" y="152"/>
                    <a:pt x="48"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12"/>
            <p:cNvSpPr>
              <a:spLocks noEditPoints="1"/>
            </p:cNvSpPr>
            <p:nvPr/>
          </p:nvSpPr>
          <p:spPr bwMode="auto">
            <a:xfrm>
              <a:off x="5368925" y="2632076"/>
              <a:ext cx="290513" cy="822325"/>
            </a:xfrm>
            <a:custGeom>
              <a:avLst/>
              <a:gdLst>
                <a:gd name="T0" fmla="*/ 49 w 55"/>
                <a:gd name="T1" fmla="*/ 155 h 156"/>
                <a:gd name="T2" fmla="*/ 26 w 55"/>
                <a:gd name="T3" fmla="*/ 128 h 156"/>
                <a:gd name="T4" fmla="*/ 0 w 55"/>
                <a:gd name="T5" fmla="*/ 93 h 156"/>
                <a:gd name="T6" fmla="*/ 0 w 55"/>
                <a:gd name="T7" fmla="*/ 91 h 156"/>
                <a:gd name="T8" fmla="*/ 22 w 55"/>
                <a:gd name="T9" fmla="*/ 3 h 156"/>
                <a:gd name="T10" fmla="*/ 22 w 55"/>
                <a:gd name="T11" fmla="*/ 3 h 156"/>
                <a:gd name="T12" fmla="*/ 26 w 55"/>
                <a:gd name="T13" fmla="*/ 0 h 156"/>
                <a:gd name="T14" fmla="*/ 27 w 55"/>
                <a:gd name="T15" fmla="*/ 0 h 156"/>
                <a:gd name="T16" fmla="*/ 29 w 55"/>
                <a:gd name="T17" fmla="*/ 4 h 156"/>
                <a:gd name="T18" fmla="*/ 29 w 55"/>
                <a:gd name="T19" fmla="*/ 4 h 156"/>
                <a:gd name="T20" fmla="*/ 29 w 55"/>
                <a:gd name="T21" fmla="*/ 5 h 156"/>
                <a:gd name="T22" fmla="*/ 29 w 55"/>
                <a:gd name="T23" fmla="*/ 5 h 156"/>
                <a:gd name="T24" fmla="*/ 28 w 55"/>
                <a:gd name="T25" fmla="*/ 8 h 156"/>
                <a:gd name="T26" fmla="*/ 26 w 55"/>
                <a:gd name="T27" fmla="*/ 16 h 156"/>
                <a:gd name="T28" fmla="*/ 18 w 55"/>
                <a:gd name="T29" fmla="*/ 42 h 156"/>
                <a:gd name="T30" fmla="*/ 7 w 55"/>
                <a:gd name="T31" fmla="*/ 90 h 156"/>
                <a:gd name="T32" fmla="*/ 7 w 55"/>
                <a:gd name="T33" fmla="*/ 90 h 156"/>
                <a:gd name="T34" fmla="*/ 7 w 55"/>
                <a:gd name="T35" fmla="*/ 92 h 156"/>
                <a:gd name="T36" fmla="*/ 15 w 55"/>
                <a:gd name="T37" fmla="*/ 104 h 156"/>
                <a:gd name="T38" fmla="*/ 31 w 55"/>
                <a:gd name="T39" fmla="*/ 124 h 156"/>
                <a:gd name="T40" fmla="*/ 54 w 55"/>
                <a:gd name="T41" fmla="*/ 150 h 156"/>
                <a:gd name="T42" fmla="*/ 55 w 55"/>
                <a:gd name="T43" fmla="*/ 152 h 156"/>
                <a:gd name="T44" fmla="*/ 54 w 55"/>
                <a:gd name="T45" fmla="*/ 155 h 156"/>
                <a:gd name="T46" fmla="*/ 51 w 55"/>
                <a:gd name="T47" fmla="*/ 156 h 156"/>
                <a:gd name="T48" fmla="*/ 49 w 55"/>
                <a:gd name="T49" fmla="*/ 155 h 156"/>
                <a:gd name="T50" fmla="*/ 51 w 55"/>
                <a:gd name="T51" fmla="*/ 153 h 156"/>
                <a:gd name="T52" fmla="*/ 51 w 55"/>
                <a:gd name="T53" fmla="*/ 153 h 156"/>
                <a:gd name="T54" fmla="*/ 51 w 55"/>
                <a:gd name="T55" fmla="*/ 153 h 156"/>
                <a:gd name="T56" fmla="*/ 50 w 55"/>
                <a:gd name="T57" fmla="*/ 153 h 156"/>
                <a:gd name="T58" fmla="*/ 52 w 55"/>
                <a:gd name="T59" fmla="*/ 152 h 156"/>
                <a:gd name="T60" fmla="*/ 51 w 55"/>
                <a:gd name="T61" fmla="*/ 152 h 156"/>
                <a:gd name="T62" fmla="*/ 51 w 55"/>
                <a:gd name="T63" fmla="*/ 152 h 156"/>
                <a:gd name="T64" fmla="*/ 51 w 55"/>
                <a:gd name="T65" fmla="*/ 152 h 156"/>
                <a:gd name="T66" fmla="*/ 51 w 55"/>
                <a:gd name="T67" fmla="*/ 152 h 156"/>
                <a:gd name="T68" fmla="*/ 51 w 55"/>
                <a:gd name="T69" fmla="*/ 15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156">
                  <a:moveTo>
                    <a:pt x="49" y="155"/>
                  </a:moveTo>
                  <a:cubicBezTo>
                    <a:pt x="49" y="155"/>
                    <a:pt x="49" y="155"/>
                    <a:pt x="49" y="155"/>
                  </a:cubicBezTo>
                  <a:cubicBezTo>
                    <a:pt x="49" y="155"/>
                    <a:pt x="37" y="142"/>
                    <a:pt x="26" y="128"/>
                  </a:cubicBezTo>
                  <a:cubicBezTo>
                    <a:pt x="26" y="128"/>
                    <a:pt x="26" y="128"/>
                    <a:pt x="26" y="128"/>
                  </a:cubicBezTo>
                  <a:cubicBezTo>
                    <a:pt x="14" y="114"/>
                    <a:pt x="2" y="100"/>
                    <a:pt x="0" y="93"/>
                  </a:cubicBezTo>
                  <a:cubicBezTo>
                    <a:pt x="0" y="93"/>
                    <a:pt x="0" y="93"/>
                    <a:pt x="0" y="93"/>
                  </a:cubicBezTo>
                  <a:cubicBezTo>
                    <a:pt x="0" y="92"/>
                    <a:pt x="0" y="91"/>
                    <a:pt x="0" y="91"/>
                  </a:cubicBezTo>
                  <a:cubicBezTo>
                    <a:pt x="0" y="91"/>
                    <a:pt x="0" y="91"/>
                    <a:pt x="0" y="91"/>
                  </a:cubicBezTo>
                  <a:cubicBezTo>
                    <a:pt x="0" y="74"/>
                    <a:pt x="21" y="7"/>
                    <a:pt x="22" y="3"/>
                  </a:cubicBezTo>
                  <a:cubicBezTo>
                    <a:pt x="22" y="3"/>
                    <a:pt x="22" y="3"/>
                    <a:pt x="22" y="3"/>
                  </a:cubicBezTo>
                  <a:cubicBezTo>
                    <a:pt x="22" y="3"/>
                    <a:pt x="22" y="3"/>
                    <a:pt x="22" y="3"/>
                  </a:cubicBezTo>
                  <a:cubicBezTo>
                    <a:pt x="22" y="3"/>
                    <a:pt x="22" y="3"/>
                    <a:pt x="22" y="3"/>
                  </a:cubicBezTo>
                  <a:cubicBezTo>
                    <a:pt x="23" y="1"/>
                    <a:pt x="24" y="0"/>
                    <a:pt x="26" y="0"/>
                  </a:cubicBezTo>
                  <a:cubicBezTo>
                    <a:pt x="26" y="0"/>
                    <a:pt x="26" y="0"/>
                    <a:pt x="26" y="0"/>
                  </a:cubicBezTo>
                  <a:cubicBezTo>
                    <a:pt x="26" y="0"/>
                    <a:pt x="26" y="0"/>
                    <a:pt x="27" y="0"/>
                  </a:cubicBezTo>
                  <a:cubicBezTo>
                    <a:pt x="27" y="0"/>
                    <a:pt x="27" y="0"/>
                    <a:pt x="27" y="0"/>
                  </a:cubicBezTo>
                  <a:cubicBezTo>
                    <a:pt x="28" y="1"/>
                    <a:pt x="29" y="2"/>
                    <a:pt x="29" y="4"/>
                  </a:cubicBezTo>
                  <a:cubicBezTo>
                    <a:pt x="29" y="4"/>
                    <a:pt x="29" y="4"/>
                    <a:pt x="29" y="4"/>
                  </a:cubicBezTo>
                  <a:cubicBezTo>
                    <a:pt x="29" y="4"/>
                    <a:pt x="29" y="4"/>
                    <a:pt x="29" y="4"/>
                  </a:cubicBezTo>
                  <a:cubicBezTo>
                    <a:pt x="29" y="4"/>
                    <a:pt x="29" y="4"/>
                    <a:pt x="29" y="4"/>
                  </a:cubicBezTo>
                  <a:cubicBezTo>
                    <a:pt x="29" y="5"/>
                    <a:pt x="29" y="5"/>
                    <a:pt x="29" y="5"/>
                  </a:cubicBezTo>
                  <a:cubicBezTo>
                    <a:pt x="29" y="5"/>
                    <a:pt x="29" y="5"/>
                    <a:pt x="29" y="5"/>
                  </a:cubicBezTo>
                  <a:cubicBezTo>
                    <a:pt x="29" y="5"/>
                    <a:pt x="29" y="5"/>
                    <a:pt x="29" y="5"/>
                  </a:cubicBezTo>
                  <a:cubicBezTo>
                    <a:pt x="29" y="5"/>
                    <a:pt x="29" y="5"/>
                    <a:pt x="29" y="5"/>
                  </a:cubicBezTo>
                  <a:cubicBezTo>
                    <a:pt x="29" y="5"/>
                    <a:pt x="29" y="5"/>
                    <a:pt x="29" y="5"/>
                  </a:cubicBezTo>
                  <a:cubicBezTo>
                    <a:pt x="29" y="6"/>
                    <a:pt x="29" y="7"/>
                    <a:pt x="28" y="8"/>
                  </a:cubicBezTo>
                  <a:cubicBezTo>
                    <a:pt x="28" y="8"/>
                    <a:pt x="28" y="8"/>
                    <a:pt x="28" y="8"/>
                  </a:cubicBezTo>
                  <a:cubicBezTo>
                    <a:pt x="28" y="10"/>
                    <a:pt x="27" y="13"/>
                    <a:pt x="26" y="16"/>
                  </a:cubicBezTo>
                  <a:cubicBezTo>
                    <a:pt x="26" y="16"/>
                    <a:pt x="26" y="16"/>
                    <a:pt x="26" y="16"/>
                  </a:cubicBezTo>
                  <a:cubicBezTo>
                    <a:pt x="24" y="23"/>
                    <a:pt x="21" y="32"/>
                    <a:pt x="18" y="42"/>
                  </a:cubicBezTo>
                  <a:cubicBezTo>
                    <a:pt x="18" y="42"/>
                    <a:pt x="18" y="42"/>
                    <a:pt x="18" y="42"/>
                  </a:cubicBezTo>
                  <a:cubicBezTo>
                    <a:pt x="13" y="61"/>
                    <a:pt x="7" y="83"/>
                    <a:pt x="7" y="90"/>
                  </a:cubicBezTo>
                  <a:cubicBezTo>
                    <a:pt x="7" y="90"/>
                    <a:pt x="7" y="90"/>
                    <a:pt x="7" y="90"/>
                  </a:cubicBezTo>
                  <a:cubicBezTo>
                    <a:pt x="7" y="90"/>
                    <a:pt x="7" y="90"/>
                    <a:pt x="7" y="90"/>
                  </a:cubicBezTo>
                  <a:cubicBezTo>
                    <a:pt x="7" y="91"/>
                    <a:pt x="7" y="91"/>
                    <a:pt x="7" y="91"/>
                  </a:cubicBezTo>
                  <a:cubicBezTo>
                    <a:pt x="7" y="91"/>
                    <a:pt x="7" y="92"/>
                    <a:pt x="7" y="92"/>
                  </a:cubicBezTo>
                  <a:cubicBezTo>
                    <a:pt x="7" y="92"/>
                    <a:pt x="7" y="92"/>
                    <a:pt x="7" y="92"/>
                  </a:cubicBezTo>
                  <a:cubicBezTo>
                    <a:pt x="7" y="93"/>
                    <a:pt x="11" y="98"/>
                    <a:pt x="15" y="104"/>
                  </a:cubicBezTo>
                  <a:cubicBezTo>
                    <a:pt x="15" y="104"/>
                    <a:pt x="15" y="104"/>
                    <a:pt x="15" y="104"/>
                  </a:cubicBezTo>
                  <a:cubicBezTo>
                    <a:pt x="20" y="110"/>
                    <a:pt x="25" y="117"/>
                    <a:pt x="31" y="124"/>
                  </a:cubicBezTo>
                  <a:cubicBezTo>
                    <a:pt x="31" y="124"/>
                    <a:pt x="31" y="124"/>
                    <a:pt x="31" y="124"/>
                  </a:cubicBezTo>
                  <a:cubicBezTo>
                    <a:pt x="43" y="138"/>
                    <a:pt x="54" y="150"/>
                    <a:pt x="54" y="150"/>
                  </a:cubicBezTo>
                  <a:cubicBezTo>
                    <a:pt x="54" y="150"/>
                    <a:pt x="54" y="150"/>
                    <a:pt x="54" y="150"/>
                  </a:cubicBezTo>
                  <a:cubicBezTo>
                    <a:pt x="55" y="151"/>
                    <a:pt x="55" y="152"/>
                    <a:pt x="55" y="152"/>
                  </a:cubicBezTo>
                  <a:cubicBezTo>
                    <a:pt x="55" y="152"/>
                    <a:pt x="55" y="152"/>
                    <a:pt x="55" y="152"/>
                  </a:cubicBezTo>
                  <a:cubicBezTo>
                    <a:pt x="55" y="153"/>
                    <a:pt x="54" y="154"/>
                    <a:pt x="54" y="155"/>
                  </a:cubicBezTo>
                  <a:cubicBezTo>
                    <a:pt x="54" y="155"/>
                    <a:pt x="54" y="155"/>
                    <a:pt x="54" y="155"/>
                  </a:cubicBezTo>
                  <a:cubicBezTo>
                    <a:pt x="53" y="156"/>
                    <a:pt x="52" y="156"/>
                    <a:pt x="51" y="156"/>
                  </a:cubicBezTo>
                  <a:cubicBezTo>
                    <a:pt x="51" y="156"/>
                    <a:pt x="51" y="156"/>
                    <a:pt x="51" y="156"/>
                  </a:cubicBezTo>
                  <a:cubicBezTo>
                    <a:pt x="50" y="156"/>
                    <a:pt x="49" y="156"/>
                    <a:pt x="49" y="155"/>
                  </a:cubicBezTo>
                  <a:close/>
                  <a:moveTo>
                    <a:pt x="50" y="153"/>
                  </a:move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1" y="153"/>
                    <a:pt x="51" y="153"/>
                    <a:pt x="51" y="153"/>
                  </a:cubicBezTo>
                  <a:cubicBezTo>
                    <a:pt x="50" y="153"/>
                    <a:pt x="50" y="153"/>
                    <a:pt x="50" y="153"/>
                  </a:cubicBezTo>
                  <a:close/>
                  <a:moveTo>
                    <a:pt x="51" y="152"/>
                  </a:moveTo>
                  <a:cubicBezTo>
                    <a:pt x="52" y="152"/>
                    <a:pt x="52" y="152"/>
                    <a:pt x="52" y="152"/>
                  </a:cubicBez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lose/>
                  <a:moveTo>
                    <a:pt x="51" y="152"/>
                  </a:moveTo>
                  <a:cubicBezTo>
                    <a:pt x="51" y="152"/>
                    <a:pt x="51" y="152"/>
                    <a:pt x="51" y="152"/>
                  </a:cubicBezTo>
                  <a:cubicBezTo>
                    <a:pt x="51" y="152"/>
                    <a:pt x="51" y="152"/>
                    <a:pt x="51" y="152"/>
                  </a:cubicBezTo>
                  <a:cubicBezTo>
                    <a:pt x="51" y="152"/>
                    <a:pt x="51" y="152"/>
                    <a:pt x="51" y="152"/>
                  </a:cubicBezTo>
                  <a:cubicBezTo>
                    <a:pt x="51" y="152"/>
                    <a:pt x="51" y="152"/>
                    <a:pt x="51" y="1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13"/>
            <p:cNvSpPr/>
            <p:nvPr/>
          </p:nvSpPr>
          <p:spPr bwMode="auto">
            <a:xfrm>
              <a:off x="5484813" y="2543176"/>
              <a:ext cx="101600" cy="136525"/>
            </a:xfrm>
            <a:custGeom>
              <a:avLst/>
              <a:gdLst>
                <a:gd name="T0" fmla="*/ 2 w 19"/>
                <a:gd name="T1" fmla="*/ 22 h 26"/>
                <a:gd name="T2" fmla="*/ 10 w 19"/>
                <a:gd name="T3" fmla="*/ 2 h 26"/>
                <a:gd name="T4" fmla="*/ 10 w 19"/>
                <a:gd name="T5" fmla="*/ 2 h 26"/>
                <a:gd name="T6" fmla="*/ 11 w 19"/>
                <a:gd name="T7" fmla="*/ 0 h 26"/>
                <a:gd name="T8" fmla="*/ 11 w 19"/>
                <a:gd name="T9" fmla="*/ 0 h 26"/>
                <a:gd name="T10" fmla="*/ 13 w 19"/>
                <a:gd name="T11" fmla="*/ 1 h 26"/>
                <a:gd name="T12" fmla="*/ 13 w 19"/>
                <a:gd name="T13" fmla="*/ 1 h 26"/>
                <a:gd name="T14" fmla="*/ 13 w 19"/>
                <a:gd name="T15" fmla="*/ 3 h 26"/>
                <a:gd name="T16" fmla="*/ 13 w 19"/>
                <a:gd name="T17" fmla="*/ 3 h 26"/>
                <a:gd name="T18" fmla="*/ 13 w 19"/>
                <a:gd name="T19" fmla="*/ 3 h 26"/>
                <a:gd name="T20" fmla="*/ 13 w 19"/>
                <a:gd name="T21" fmla="*/ 3 h 26"/>
                <a:gd name="T22" fmla="*/ 13 w 19"/>
                <a:gd name="T23" fmla="*/ 3 h 26"/>
                <a:gd name="T24" fmla="*/ 13 w 19"/>
                <a:gd name="T25" fmla="*/ 3 h 26"/>
                <a:gd name="T26" fmla="*/ 12 w 19"/>
                <a:gd name="T27" fmla="*/ 6 h 26"/>
                <a:gd name="T28" fmla="*/ 12 w 19"/>
                <a:gd name="T29" fmla="*/ 6 h 26"/>
                <a:gd name="T30" fmla="*/ 9 w 19"/>
                <a:gd name="T31" fmla="*/ 13 h 26"/>
                <a:gd name="T32" fmla="*/ 9 w 19"/>
                <a:gd name="T33" fmla="*/ 13 h 26"/>
                <a:gd name="T34" fmla="*/ 6 w 19"/>
                <a:gd name="T35" fmla="*/ 19 h 26"/>
                <a:gd name="T36" fmla="*/ 6 w 19"/>
                <a:gd name="T37" fmla="*/ 19 h 26"/>
                <a:gd name="T38" fmla="*/ 16 w 19"/>
                <a:gd name="T39" fmla="*/ 13 h 26"/>
                <a:gd name="T40" fmla="*/ 16 w 19"/>
                <a:gd name="T41" fmla="*/ 13 h 26"/>
                <a:gd name="T42" fmla="*/ 18 w 19"/>
                <a:gd name="T43" fmla="*/ 14 h 26"/>
                <a:gd name="T44" fmla="*/ 18 w 19"/>
                <a:gd name="T45" fmla="*/ 14 h 26"/>
                <a:gd name="T46" fmla="*/ 18 w 19"/>
                <a:gd name="T47" fmla="*/ 16 h 26"/>
                <a:gd name="T48" fmla="*/ 18 w 19"/>
                <a:gd name="T49" fmla="*/ 16 h 26"/>
                <a:gd name="T50" fmla="*/ 0 w 19"/>
                <a:gd name="T51" fmla="*/ 26 h 26"/>
                <a:gd name="T52" fmla="*/ 2 w 19"/>
                <a:gd name="T53"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26">
                  <a:moveTo>
                    <a:pt x="2" y="22"/>
                  </a:moveTo>
                  <a:cubicBezTo>
                    <a:pt x="2" y="22"/>
                    <a:pt x="8" y="7"/>
                    <a:pt x="10" y="2"/>
                  </a:cubicBezTo>
                  <a:cubicBezTo>
                    <a:pt x="10" y="2"/>
                    <a:pt x="10" y="2"/>
                    <a:pt x="10" y="2"/>
                  </a:cubicBezTo>
                  <a:cubicBezTo>
                    <a:pt x="10" y="1"/>
                    <a:pt x="10" y="1"/>
                    <a:pt x="11" y="0"/>
                  </a:cubicBezTo>
                  <a:cubicBezTo>
                    <a:pt x="11" y="0"/>
                    <a:pt x="11" y="0"/>
                    <a:pt x="11" y="0"/>
                  </a:cubicBezTo>
                  <a:cubicBezTo>
                    <a:pt x="12" y="0"/>
                    <a:pt x="13" y="0"/>
                    <a:pt x="13" y="1"/>
                  </a:cubicBezTo>
                  <a:cubicBezTo>
                    <a:pt x="13" y="1"/>
                    <a:pt x="13" y="1"/>
                    <a:pt x="13" y="1"/>
                  </a:cubicBezTo>
                  <a:cubicBezTo>
                    <a:pt x="14" y="1"/>
                    <a:pt x="14" y="2"/>
                    <a:pt x="13" y="3"/>
                  </a:cubicBezTo>
                  <a:cubicBezTo>
                    <a:pt x="13" y="3"/>
                    <a:pt x="13" y="3"/>
                    <a:pt x="13" y="3"/>
                  </a:cubicBezTo>
                  <a:cubicBezTo>
                    <a:pt x="13" y="3"/>
                    <a:pt x="13" y="3"/>
                    <a:pt x="13" y="3"/>
                  </a:cubicBezTo>
                  <a:cubicBezTo>
                    <a:pt x="13" y="3"/>
                    <a:pt x="13" y="3"/>
                    <a:pt x="13" y="3"/>
                  </a:cubicBezTo>
                  <a:cubicBezTo>
                    <a:pt x="13" y="3"/>
                    <a:pt x="13" y="3"/>
                    <a:pt x="13" y="3"/>
                  </a:cubicBezTo>
                  <a:cubicBezTo>
                    <a:pt x="13" y="3"/>
                    <a:pt x="13" y="3"/>
                    <a:pt x="13" y="3"/>
                  </a:cubicBezTo>
                  <a:cubicBezTo>
                    <a:pt x="12" y="4"/>
                    <a:pt x="12" y="5"/>
                    <a:pt x="12" y="6"/>
                  </a:cubicBezTo>
                  <a:cubicBezTo>
                    <a:pt x="12" y="6"/>
                    <a:pt x="12" y="6"/>
                    <a:pt x="12" y="6"/>
                  </a:cubicBezTo>
                  <a:cubicBezTo>
                    <a:pt x="11" y="8"/>
                    <a:pt x="10" y="10"/>
                    <a:pt x="9" y="13"/>
                  </a:cubicBezTo>
                  <a:cubicBezTo>
                    <a:pt x="9" y="13"/>
                    <a:pt x="9" y="13"/>
                    <a:pt x="9" y="13"/>
                  </a:cubicBezTo>
                  <a:cubicBezTo>
                    <a:pt x="8" y="15"/>
                    <a:pt x="7" y="18"/>
                    <a:pt x="6" y="19"/>
                  </a:cubicBezTo>
                  <a:cubicBezTo>
                    <a:pt x="6" y="19"/>
                    <a:pt x="6" y="19"/>
                    <a:pt x="6" y="19"/>
                  </a:cubicBezTo>
                  <a:cubicBezTo>
                    <a:pt x="16" y="13"/>
                    <a:pt x="16" y="13"/>
                    <a:pt x="16" y="13"/>
                  </a:cubicBezTo>
                  <a:cubicBezTo>
                    <a:pt x="16" y="13"/>
                    <a:pt x="16" y="13"/>
                    <a:pt x="16" y="13"/>
                  </a:cubicBezTo>
                  <a:cubicBezTo>
                    <a:pt x="17" y="13"/>
                    <a:pt x="18" y="13"/>
                    <a:pt x="18" y="14"/>
                  </a:cubicBezTo>
                  <a:cubicBezTo>
                    <a:pt x="18" y="14"/>
                    <a:pt x="18" y="14"/>
                    <a:pt x="18" y="14"/>
                  </a:cubicBezTo>
                  <a:cubicBezTo>
                    <a:pt x="19" y="14"/>
                    <a:pt x="19" y="15"/>
                    <a:pt x="18" y="16"/>
                  </a:cubicBezTo>
                  <a:cubicBezTo>
                    <a:pt x="18" y="16"/>
                    <a:pt x="18" y="16"/>
                    <a:pt x="18" y="16"/>
                  </a:cubicBezTo>
                  <a:cubicBezTo>
                    <a:pt x="0" y="26"/>
                    <a:pt x="0" y="26"/>
                    <a:pt x="0" y="26"/>
                  </a:cubicBezTo>
                  <a:cubicBezTo>
                    <a:pt x="2" y="22"/>
                    <a:pt x="2" y="22"/>
                    <a:pt x="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14"/>
            <p:cNvSpPr/>
            <p:nvPr/>
          </p:nvSpPr>
          <p:spPr bwMode="auto">
            <a:xfrm>
              <a:off x="5464175" y="2532063"/>
              <a:ext cx="131763" cy="173038"/>
            </a:xfrm>
            <a:custGeom>
              <a:avLst/>
              <a:gdLst>
                <a:gd name="T0" fmla="*/ 4 w 25"/>
                <a:gd name="T1" fmla="*/ 24 h 33"/>
                <a:gd name="T2" fmla="*/ 4 w 25"/>
                <a:gd name="T3" fmla="*/ 24 h 33"/>
                <a:gd name="T4" fmla="*/ 4 w 25"/>
                <a:gd name="T5" fmla="*/ 24 h 33"/>
                <a:gd name="T6" fmla="*/ 4 w 25"/>
                <a:gd name="T7" fmla="*/ 24 h 33"/>
                <a:gd name="T8" fmla="*/ 4 w 25"/>
                <a:gd name="T9" fmla="*/ 24 h 33"/>
                <a:gd name="T10" fmla="*/ 4 w 25"/>
                <a:gd name="T11" fmla="*/ 24 h 33"/>
                <a:gd name="T12" fmla="*/ 4 w 25"/>
                <a:gd name="T13" fmla="*/ 23 h 33"/>
                <a:gd name="T14" fmla="*/ 4 w 25"/>
                <a:gd name="T15" fmla="*/ 23 h 33"/>
                <a:gd name="T16" fmla="*/ 4 w 25"/>
                <a:gd name="T17" fmla="*/ 23 h 33"/>
                <a:gd name="T18" fmla="*/ 5 w 25"/>
                <a:gd name="T19" fmla="*/ 21 h 33"/>
                <a:gd name="T20" fmla="*/ 5 w 25"/>
                <a:gd name="T21" fmla="*/ 21 h 33"/>
                <a:gd name="T22" fmla="*/ 7 w 25"/>
                <a:gd name="T23" fmla="*/ 15 h 33"/>
                <a:gd name="T24" fmla="*/ 7 w 25"/>
                <a:gd name="T25" fmla="*/ 15 h 33"/>
                <a:gd name="T26" fmla="*/ 12 w 25"/>
                <a:gd name="T27" fmla="*/ 3 h 33"/>
                <a:gd name="T28" fmla="*/ 12 w 25"/>
                <a:gd name="T29" fmla="*/ 3 h 33"/>
                <a:gd name="T30" fmla="*/ 14 w 25"/>
                <a:gd name="T31" fmla="*/ 1 h 33"/>
                <a:gd name="T32" fmla="*/ 14 w 25"/>
                <a:gd name="T33" fmla="*/ 1 h 33"/>
                <a:gd name="T34" fmla="*/ 16 w 25"/>
                <a:gd name="T35" fmla="*/ 0 h 33"/>
                <a:gd name="T36" fmla="*/ 16 w 25"/>
                <a:gd name="T37" fmla="*/ 0 h 33"/>
                <a:gd name="T38" fmla="*/ 19 w 25"/>
                <a:gd name="T39" fmla="*/ 2 h 33"/>
                <a:gd name="T40" fmla="*/ 19 w 25"/>
                <a:gd name="T41" fmla="*/ 2 h 33"/>
                <a:gd name="T42" fmla="*/ 20 w 25"/>
                <a:gd name="T43" fmla="*/ 4 h 33"/>
                <a:gd name="T44" fmla="*/ 20 w 25"/>
                <a:gd name="T45" fmla="*/ 4 h 33"/>
                <a:gd name="T46" fmla="*/ 19 w 25"/>
                <a:gd name="T47" fmla="*/ 6 h 33"/>
                <a:gd name="T48" fmla="*/ 19 w 25"/>
                <a:gd name="T49" fmla="*/ 6 h 33"/>
                <a:gd name="T50" fmla="*/ 18 w 25"/>
                <a:gd name="T51" fmla="*/ 6 h 33"/>
                <a:gd name="T52" fmla="*/ 18 w 25"/>
                <a:gd name="T53" fmla="*/ 6 h 33"/>
                <a:gd name="T54" fmla="*/ 17 w 25"/>
                <a:gd name="T55" fmla="*/ 9 h 33"/>
                <a:gd name="T56" fmla="*/ 17 w 25"/>
                <a:gd name="T57" fmla="*/ 9 h 33"/>
                <a:gd name="T58" fmla="*/ 14 w 25"/>
                <a:gd name="T59" fmla="*/ 16 h 33"/>
                <a:gd name="T60" fmla="*/ 14 w 25"/>
                <a:gd name="T61" fmla="*/ 16 h 33"/>
                <a:gd name="T62" fmla="*/ 14 w 25"/>
                <a:gd name="T63" fmla="*/ 17 h 33"/>
                <a:gd name="T64" fmla="*/ 14 w 25"/>
                <a:gd name="T65" fmla="*/ 17 h 33"/>
                <a:gd name="T66" fmla="*/ 20 w 25"/>
                <a:gd name="T67" fmla="*/ 13 h 33"/>
                <a:gd name="T68" fmla="*/ 20 w 25"/>
                <a:gd name="T69" fmla="*/ 13 h 33"/>
                <a:gd name="T70" fmla="*/ 21 w 25"/>
                <a:gd name="T71" fmla="*/ 13 h 33"/>
                <a:gd name="T72" fmla="*/ 21 w 25"/>
                <a:gd name="T73" fmla="*/ 13 h 33"/>
                <a:gd name="T74" fmla="*/ 24 w 25"/>
                <a:gd name="T75" fmla="*/ 15 h 33"/>
                <a:gd name="T76" fmla="*/ 24 w 25"/>
                <a:gd name="T77" fmla="*/ 15 h 33"/>
                <a:gd name="T78" fmla="*/ 25 w 25"/>
                <a:gd name="T79" fmla="*/ 17 h 33"/>
                <a:gd name="T80" fmla="*/ 25 w 25"/>
                <a:gd name="T81" fmla="*/ 17 h 33"/>
                <a:gd name="T82" fmla="*/ 23 w 25"/>
                <a:gd name="T83" fmla="*/ 20 h 33"/>
                <a:gd name="T84" fmla="*/ 23 w 25"/>
                <a:gd name="T85" fmla="*/ 20 h 33"/>
                <a:gd name="T86" fmla="*/ 0 w 25"/>
                <a:gd name="T87" fmla="*/ 33 h 33"/>
                <a:gd name="T88" fmla="*/ 4 w 25"/>
                <a:gd name="T89"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33">
                  <a:moveTo>
                    <a:pt x="4" y="24"/>
                  </a:moveTo>
                  <a:cubicBezTo>
                    <a:pt x="4" y="24"/>
                    <a:pt x="4" y="24"/>
                    <a:pt x="4" y="24"/>
                  </a:cubicBezTo>
                  <a:cubicBezTo>
                    <a:pt x="4" y="24"/>
                    <a:pt x="4" y="24"/>
                    <a:pt x="4" y="24"/>
                  </a:cubicBezTo>
                  <a:cubicBezTo>
                    <a:pt x="4" y="24"/>
                    <a:pt x="4" y="24"/>
                    <a:pt x="4" y="24"/>
                  </a:cubicBezTo>
                  <a:cubicBezTo>
                    <a:pt x="4" y="24"/>
                    <a:pt x="4" y="24"/>
                    <a:pt x="4" y="24"/>
                  </a:cubicBezTo>
                  <a:cubicBezTo>
                    <a:pt x="4" y="24"/>
                    <a:pt x="4" y="24"/>
                    <a:pt x="4" y="24"/>
                  </a:cubicBezTo>
                  <a:cubicBezTo>
                    <a:pt x="4" y="23"/>
                    <a:pt x="4" y="23"/>
                    <a:pt x="4" y="23"/>
                  </a:cubicBezTo>
                  <a:cubicBezTo>
                    <a:pt x="4" y="23"/>
                    <a:pt x="4" y="23"/>
                    <a:pt x="4" y="23"/>
                  </a:cubicBezTo>
                  <a:cubicBezTo>
                    <a:pt x="4" y="23"/>
                    <a:pt x="4" y="23"/>
                    <a:pt x="4" y="23"/>
                  </a:cubicBezTo>
                  <a:cubicBezTo>
                    <a:pt x="4" y="22"/>
                    <a:pt x="5" y="22"/>
                    <a:pt x="5" y="21"/>
                  </a:cubicBezTo>
                  <a:cubicBezTo>
                    <a:pt x="5" y="21"/>
                    <a:pt x="5" y="21"/>
                    <a:pt x="5" y="21"/>
                  </a:cubicBezTo>
                  <a:cubicBezTo>
                    <a:pt x="5" y="20"/>
                    <a:pt x="6" y="17"/>
                    <a:pt x="7" y="15"/>
                  </a:cubicBezTo>
                  <a:cubicBezTo>
                    <a:pt x="7" y="15"/>
                    <a:pt x="7" y="15"/>
                    <a:pt x="7" y="15"/>
                  </a:cubicBezTo>
                  <a:cubicBezTo>
                    <a:pt x="9" y="11"/>
                    <a:pt x="11" y="6"/>
                    <a:pt x="12" y="3"/>
                  </a:cubicBezTo>
                  <a:cubicBezTo>
                    <a:pt x="12" y="3"/>
                    <a:pt x="12" y="3"/>
                    <a:pt x="12" y="3"/>
                  </a:cubicBezTo>
                  <a:cubicBezTo>
                    <a:pt x="12" y="3"/>
                    <a:pt x="13" y="2"/>
                    <a:pt x="14" y="1"/>
                  </a:cubicBezTo>
                  <a:cubicBezTo>
                    <a:pt x="14" y="1"/>
                    <a:pt x="14" y="1"/>
                    <a:pt x="14" y="1"/>
                  </a:cubicBezTo>
                  <a:cubicBezTo>
                    <a:pt x="15" y="0"/>
                    <a:pt x="15" y="0"/>
                    <a:pt x="16" y="0"/>
                  </a:cubicBezTo>
                  <a:cubicBezTo>
                    <a:pt x="16" y="0"/>
                    <a:pt x="16" y="0"/>
                    <a:pt x="16" y="0"/>
                  </a:cubicBezTo>
                  <a:cubicBezTo>
                    <a:pt x="17" y="0"/>
                    <a:pt x="18" y="1"/>
                    <a:pt x="19" y="2"/>
                  </a:cubicBezTo>
                  <a:cubicBezTo>
                    <a:pt x="19" y="2"/>
                    <a:pt x="19" y="2"/>
                    <a:pt x="19" y="2"/>
                  </a:cubicBezTo>
                  <a:cubicBezTo>
                    <a:pt x="19" y="2"/>
                    <a:pt x="20" y="3"/>
                    <a:pt x="20" y="4"/>
                  </a:cubicBezTo>
                  <a:cubicBezTo>
                    <a:pt x="20" y="4"/>
                    <a:pt x="20" y="4"/>
                    <a:pt x="20" y="4"/>
                  </a:cubicBezTo>
                  <a:cubicBezTo>
                    <a:pt x="20" y="4"/>
                    <a:pt x="19" y="5"/>
                    <a:pt x="19" y="6"/>
                  </a:cubicBezTo>
                  <a:cubicBezTo>
                    <a:pt x="19" y="6"/>
                    <a:pt x="19" y="6"/>
                    <a:pt x="19" y="6"/>
                  </a:cubicBezTo>
                  <a:cubicBezTo>
                    <a:pt x="19" y="6"/>
                    <a:pt x="19" y="6"/>
                    <a:pt x="18" y="6"/>
                  </a:cubicBezTo>
                  <a:cubicBezTo>
                    <a:pt x="18" y="6"/>
                    <a:pt x="18" y="6"/>
                    <a:pt x="18" y="6"/>
                  </a:cubicBezTo>
                  <a:cubicBezTo>
                    <a:pt x="18" y="7"/>
                    <a:pt x="18" y="8"/>
                    <a:pt x="17" y="9"/>
                  </a:cubicBezTo>
                  <a:cubicBezTo>
                    <a:pt x="17" y="9"/>
                    <a:pt x="17" y="9"/>
                    <a:pt x="17" y="9"/>
                  </a:cubicBezTo>
                  <a:cubicBezTo>
                    <a:pt x="17" y="11"/>
                    <a:pt x="15" y="13"/>
                    <a:pt x="14" y="16"/>
                  </a:cubicBezTo>
                  <a:cubicBezTo>
                    <a:pt x="14" y="16"/>
                    <a:pt x="14" y="16"/>
                    <a:pt x="14" y="16"/>
                  </a:cubicBezTo>
                  <a:cubicBezTo>
                    <a:pt x="14" y="16"/>
                    <a:pt x="14" y="16"/>
                    <a:pt x="14" y="17"/>
                  </a:cubicBezTo>
                  <a:cubicBezTo>
                    <a:pt x="14" y="17"/>
                    <a:pt x="14" y="17"/>
                    <a:pt x="14" y="17"/>
                  </a:cubicBezTo>
                  <a:cubicBezTo>
                    <a:pt x="20" y="13"/>
                    <a:pt x="20" y="13"/>
                    <a:pt x="20" y="13"/>
                  </a:cubicBezTo>
                  <a:cubicBezTo>
                    <a:pt x="20" y="13"/>
                    <a:pt x="20" y="13"/>
                    <a:pt x="20" y="13"/>
                  </a:cubicBezTo>
                  <a:cubicBezTo>
                    <a:pt x="20" y="13"/>
                    <a:pt x="21" y="13"/>
                    <a:pt x="21" y="13"/>
                  </a:cubicBezTo>
                  <a:cubicBezTo>
                    <a:pt x="21" y="13"/>
                    <a:pt x="21" y="13"/>
                    <a:pt x="21" y="13"/>
                  </a:cubicBezTo>
                  <a:cubicBezTo>
                    <a:pt x="22" y="13"/>
                    <a:pt x="24" y="14"/>
                    <a:pt x="24" y="15"/>
                  </a:cubicBezTo>
                  <a:cubicBezTo>
                    <a:pt x="24" y="15"/>
                    <a:pt x="24" y="15"/>
                    <a:pt x="24" y="15"/>
                  </a:cubicBezTo>
                  <a:cubicBezTo>
                    <a:pt x="25" y="15"/>
                    <a:pt x="25" y="16"/>
                    <a:pt x="25" y="17"/>
                  </a:cubicBezTo>
                  <a:cubicBezTo>
                    <a:pt x="25" y="17"/>
                    <a:pt x="25" y="17"/>
                    <a:pt x="25" y="17"/>
                  </a:cubicBezTo>
                  <a:cubicBezTo>
                    <a:pt x="25" y="18"/>
                    <a:pt x="24" y="19"/>
                    <a:pt x="23" y="20"/>
                  </a:cubicBezTo>
                  <a:cubicBezTo>
                    <a:pt x="23" y="20"/>
                    <a:pt x="23" y="20"/>
                    <a:pt x="23" y="20"/>
                  </a:cubicBezTo>
                  <a:cubicBezTo>
                    <a:pt x="0" y="33"/>
                    <a:pt x="0" y="33"/>
                    <a:pt x="0" y="33"/>
                  </a:cubicBezTo>
                  <a:cubicBezTo>
                    <a:pt x="4" y="24"/>
                    <a:pt x="4" y="24"/>
                    <a:pt x="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15"/>
            <p:cNvSpPr/>
            <p:nvPr/>
          </p:nvSpPr>
          <p:spPr bwMode="auto">
            <a:xfrm>
              <a:off x="5507038" y="2579688"/>
              <a:ext cx="79375" cy="84138"/>
            </a:xfrm>
            <a:custGeom>
              <a:avLst/>
              <a:gdLst>
                <a:gd name="T0" fmla="*/ 0 w 15"/>
                <a:gd name="T1" fmla="*/ 15 h 16"/>
                <a:gd name="T2" fmla="*/ 1 w 15"/>
                <a:gd name="T3" fmla="*/ 13 h 16"/>
                <a:gd name="T4" fmla="*/ 1 w 15"/>
                <a:gd name="T5" fmla="*/ 13 h 16"/>
                <a:gd name="T6" fmla="*/ 5 w 15"/>
                <a:gd name="T7" fmla="*/ 7 h 16"/>
                <a:gd name="T8" fmla="*/ 5 w 15"/>
                <a:gd name="T9" fmla="*/ 7 h 16"/>
                <a:gd name="T10" fmla="*/ 12 w 15"/>
                <a:gd name="T11" fmla="*/ 0 h 16"/>
                <a:gd name="T12" fmla="*/ 12 w 15"/>
                <a:gd name="T13" fmla="*/ 0 h 16"/>
                <a:gd name="T14" fmla="*/ 12 w 15"/>
                <a:gd name="T15" fmla="*/ 0 h 16"/>
                <a:gd name="T16" fmla="*/ 14 w 15"/>
                <a:gd name="T17" fmla="*/ 1 h 16"/>
                <a:gd name="T18" fmla="*/ 14 w 15"/>
                <a:gd name="T19" fmla="*/ 1 h 16"/>
                <a:gd name="T20" fmla="*/ 14 w 15"/>
                <a:gd name="T21" fmla="*/ 3 h 16"/>
                <a:gd name="T22" fmla="*/ 14 w 15"/>
                <a:gd name="T23" fmla="*/ 3 h 16"/>
                <a:gd name="T24" fmla="*/ 8 w 15"/>
                <a:gd name="T25" fmla="*/ 9 h 16"/>
                <a:gd name="T26" fmla="*/ 8 w 15"/>
                <a:gd name="T27" fmla="*/ 9 h 16"/>
                <a:gd name="T28" fmla="*/ 2 w 15"/>
                <a:gd name="T29" fmla="*/ 16 h 16"/>
                <a:gd name="T30" fmla="*/ 2 w 15"/>
                <a:gd name="T31" fmla="*/ 16 h 16"/>
                <a:gd name="T32" fmla="*/ 2 w 15"/>
                <a:gd name="T33" fmla="*/ 16 h 16"/>
                <a:gd name="T34" fmla="*/ 2 w 15"/>
                <a:gd name="T35" fmla="*/ 16 h 16"/>
                <a:gd name="T36" fmla="*/ 0 w 15"/>
                <a:gd name="T3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16">
                  <a:moveTo>
                    <a:pt x="0" y="15"/>
                  </a:moveTo>
                  <a:cubicBezTo>
                    <a:pt x="0" y="14"/>
                    <a:pt x="0" y="14"/>
                    <a:pt x="1" y="13"/>
                  </a:cubicBezTo>
                  <a:cubicBezTo>
                    <a:pt x="1" y="13"/>
                    <a:pt x="1" y="13"/>
                    <a:pt x="1" y="13"/>
                  </a:cubicBezTo>
                  <a:cubicBezTo>
                    <a:pt x="1" y="13"/>
                    <a:pt x="3" y="10"/>
                    <a:pt x="5" y="7"/>
                  </a:cubicBezTo>
                  <a:cubicBezTo>
                    <a:pt x="5" y="7"/>
                    <a:pt x="5" y="7"/>
                    <a:pt x="5" y="7"/>
                  </a:cubicBezTo>
                  <a:cubicBezTo>
                    <a:pt x="7" y="5"/>
                    <a:pt x="9" y="2"/>
                    <a:pt x="12" y="0"/>
                  </a:cubicBezTo>
                  <a:cubicBezTo>
                    <a:pt x="12" y="0"/>
                    <a:pt x="12" y="0"/>
                    <a:pt x="12" y="0"/>
                  </a:cubicBezTo>
                  <a:cubicBezTo>
                    <a:pt x="12" y="0"/>
                    <a:pt x="12" y="0"/>
                    <a:pt x="12" y="0"/>
                  </a:cubicBezTo>
                  <a:cubicBezTo>
                    <a:pt x="13" y="0"/>
                    <a:pt x="14" y="0"/>
                    <a:pt x="14" y="1"/>
                  </a:cubicBezTo>
                  <a:cubicBezTo>
                    <a:pt x="14" y="1"/>
                    <a:pt x="14" y="1"/>
                    <a:pt x="14" y="1"/>
                  </a:cubicBezTo>
                  <a:cubicBezTo>
                    <a:pt x="15" y="1"/>
                    <a:pt x="15" y="2"/>
                    <a:pt x="14" y="3"/>
                  </a:cubicBezTo>
                  <a:cubicBezTo>
                    <a:pt x="14" y="3"/>
                    <a:pt x="14" y="3"/>
                    <a:pt x="14" y="3"/>
                  </a:cubicBezTo>
                  <a:cubicBezTo>
                    <a:pt x="12" y="4"/>
                    <a:pt x="9" y="6"/>
                    <a:pt x="8" y="9"/>
                  </a:cubicBezTo>
                  <a:cubicBezTo>
                    <a:pt x="8" y="9"/>
                    <a:pt x="8" y="9"/>
                    <a:pt x="8" y="9"/>
                  </a:cubicBezTo>
                  <a:cubicBezTo>
                    <a:pt x="6" y="12"/>
                    <a:pt x="4" y="15"/>
                    <a:pt x="2" y="16"/>
                  </a:cubicBezTo>
                  <a:cubicBezTo>
                    <a:pt x="2" y="16"/>
                    <a:pt x="2" y="16"/>
                    <a:pt x="2" y="16"/>
                  </a:cubicBezTo>
                  <a:cubicBezTo>
                    <a:pt x="2" y="16"/>
                    <a:pt x="2" y="16"/>
                    <a:pt x="2" y="16"/>
                  </a:cubicBezTo>
                  <a:cubicBezTo>
                    <a:pt x="2" y="16"/>
                    <a:pt x="2" y="16"/>
                    <a:pt x="2" y="16"/>
                  </a:cubicBezTo>
                  <a:cubicBezTo>
                    <a:pt x="1" y="16"/>
                    <a:pt x="1" y="16"/>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16"/>
            <p:cNvSpPr>
              <a:spLocks noEditPoints="1"/>
            </p:cNvSpPr>
            <p:nvPr/>
          </p:nvSpPr>
          <p:spPr bwMode="auto">
            <a:xfrm>
              <a:off x="5495925" y="2563813"/>
              <a:ext cx="100013" cy="109538"/>
            </a:xfrm>
            <a:custGeom>
              <a:avLst/>
              <a:gdLst>
                <a:gd name="T0" fmla="*/ 1 w 19"/>
                <a:gd name="T1" fmla="*/ 19 h 21"/>
                <a:gd name="T2" fmla="*/ 1 w 19"/>
                <a:gd name="T3" fmla="*/ 19 h 21"/>
                <a:gd name="T4" fmla="*/ 0 w 19"/>
                <a:gd name="T5" fmla="*/ 17 h 21"/>
                <a:gd name="T6" fmla="*/ 0 w 19"/>
                <a:gd name="T7" fmla="*/ 17 h 21"/>
                <a:gd name="T8" fmla="*/ 2 w 19"/>
                <a:gd name="T9" fmla="*/ 14 h 21"/>
                <a:gd name="T10" fmla="*/ 2 w 19"/>
                <a:gd name="T11" fmla="*/ 14 h 21"/>
                <a:gd name="T12" fmla="*/ 2 w 19"/>
                <a:gd name="T13" fmla="*/ 14 h 21"/>
                <a:gd name="T14" fmla="*/ 2 w 19"/>
                <a:gd name="T15" fmla="*/ 14 h 21"/>
                <a:gd name="T16" fmla="*/ 3 w 19"/>
                <a:gd name="T17" fmla="*/ 13 h 21"/>
                <a:gd name="T18" fmla="*/ 3 w 19"/>
                <a:gd name="T19" fmla="*/ 13 h 21"/>
                <a:gd name="T20" fmla="*/ 5 w 19"/>
                <a:gd name="T21" fmla="*/ 9 h 21"/>
                <a:gd name="T22" fmla="*/ 5 w 19"/>
                <a:gd name="T23" fmla="*/ 9 h 21"/>
                <a:gd name="T24" fmla="*/ 13 w 19"/>
                <a:gd name="T25" fmla="*/ 1 h 21"/>
                <a:gd name="T26" fmla="*/ 13 w 19"/>
                <a:gd name="T27" fmla="*/ 1 h 21"/>
                <a:gd name="T28" fmla="*/ 16 w 19"/>
                <a:gd name="T29" fmla="*/ 0 h 21"/>
                <a:gd name="T30" fmla="*/ 16 w 19"/>
                <a:gd name="T31" fmla="*/ 1 h 21"/>
                <a:gd name="T32" fmla="*/ 18 w 19"/>
                <a:gd name="T33" fmla="*/ 3 h 21"/>
                <a:gd name="T34" fmla="*/ 18 w 19"/>
                <a:gd name="T35" fmla="*/ 3 h 21"/>
                <a:gd name="T36" fmla="*/ 19 w 19"/>
                <a:gd name="T37" fmla="*/ 4 h 21"/>
                <a:gd name="T38" fmla="*/ 19 w 19"/>
                <a:gd name="T39" fmla="*/ 4 h 21"/>
                <a:gd name="T40" fmla="*/ 17 w 19"/>
                <a:gd name="T41" fmla="*/ 7 h 21"/>
                <a:gd name="T42" fmla="*/ 17 w 19"/>
                <a:gd name="T43" fmla="*/ 7 h 21"/>
                <a:gd name="T44" fmla="*/ 11 w 19"/>
                <a:gd name="T45" fmla="*/ 13 h 21"/>
                <a:gd name="T46" fmla="*/ 11 w 19"/>
                <a:gd name="T47" fmla="*/ 13 h 21"/>
                <a:gd name="T48" fmla="*/ 5 w 19"/>
                <a:gd name="T49" fmla="*/ 20 h 21"/>
                <a:gd name="T50" fmla="*/ 5 w 19"/>
                <a:gd name="T51" fmla="*/ 20 h 21"/>
                <a:gd name="T52" fmla="*/ 4 w 19"/>
                <a:gd name="T53" fmla="*/ 21 h 21"/>
                <a:gd name="T54" fmla="*/ 4 w 19"/>
                <a:gd name="T55" fmla="*/ 21 h 21"/>
                <a:gd name="T56" fmla="*/ 4 w 19"/>
                <a:gd name="T57" fmla="*/ 21 h 21"/>
                <a:gd name="T58" fmla="*/ 4 w 19"/>
                <a:gd name="T59" fmla="*/ 21 h 21"/>
                <a:gd name="T60" fmla="*/ 1 w 19"/>
                <a:gd name="T61" fmla="*/ 19 h 21"/>
                <a:gd name="T62" fmla="*/ 2 w 19"/>
                <a:gd name="T63" fmla="*/ 18 h 21"/>
                <a:gd name="T64" fmla="*/ 3 w 19"/>
                <a:gd name="T65" fmla="*/ 18 h 21"/>
                <a:gd name="T66" fmla="*/ 3 w 19"/>
                <a:gd name="T67" fmla="*/ 18 h 21"/>
                <a:gd name="T68" fmla="*/ 2 w 19"/>
                <a:gd name="T69" fmla="*/ 18 h 21"/>
                <a:gd name="T70" fmla="*/ 4 w 19"/>
                <a:gd name="T71" fmla="*/ 17 h 21"/>
                <a:gd name="T72" fmla="*/ 4 w 19"/>
                <a:gd name="T73" fmla="*/ 17 h 21"/>
                <a:gd name="T74" fmla="*/ 4 w 19"/>
                <a:gd name="T75" fmla="*/ 17 h 21"/>
                <a:gd name="T76" fmla="*/ 4 w 19"/>
                <a:gd name="T77" fmla="*/ 17 h 21"/>
                <a:gd name="T78" fmla="*/ 4 w 19"/>
                <a:gd name="T79" fmla="*/ 17 h 21"/>
                <a:gd name="T80" fmla="*/ 4 w 19"/>
                <a:gd name="T81" fmla="*/ 17 h 21"/>
                <a:gd name="T82" fmla="*/ 4 w 19"/>
                <a:gd name="T83" fmla="*/ 17 h 21"/>
                <a:gd name="T84" fmla="*/ 4 w 19"/>
                <a:gd name="T85" fmla="*/ 17 h 21"/>
                <a:gd name="T86" fmla="*/ 4 w 19"/>
                <a:gd name="T8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 h="21">
                  <a:moveTo>
                    <a:pt x="1" y="19"/>
                  </a:moveTo>
                  <a:cubicBezTo>
                    <a:pt x="1" y="19"/>
                    <a:pt x="1" y="19"/>
                    <a:pt x="1" y="19"/>
                  </a:cubicBezTo>
                  <a:cubicBezTo>
                    <a:pt x="0" y="19"/>
                    <a:pt x="0" y="18"/>
                    <a:pt x="0" y="17"/>
                  </a:cubicBezTo>
                  <a:cubicBezTo>
                    <a:pt x="0" y="17"/>
                    <a:pt x="0" y="17"/>
                    <a:pt x="0" y="17"/>
                  </a:cubicBezTo>
                  <a:cubicBezTo>
                    <a:pt x="0" y="16"/>
                    <a:pt x="1" y="15"/>
                    <a:pt x="2" y="14"/>
                  </a:cubicBezTo>
                  <a:cubicBezTo>
                    <a:pt x="2" y="14"/>
                    <a:pt x="2" y="14"/>
                    <a:pt x="2" y="14"/>
                  </a:cubicBezTo>
                  <a:cubicBezTo>
                    <a:pt x="2" y="14"/>
                    <a:pt x="2" y="14"/>
                    <a:pt x="2" y="14"/>
                  </a:cubicBezTo>
                  <a:cubicBezTo>
                    <a:pt x="2" y="14"/>
                    <a:pt x="2" y="14"/>
                    <a:pt x="2" y="14"/>
                  </a:cubicBezTo>
                  <a:cubicBezTo>
                    <a:pt x="2" y="14"/>
                    <a:pt x="2" y="14"/>
                    <a:pt x="3" y="13"/>
                  </a:cubicBezTo>
                  <a:cubicBezTo>
                    <a:pt x="3" y="13"/>
                    <a:pt x="3" y="13"/>
                    <a:pt x="3" y="13"/>
                  </a:cubicBezTo>
                  <a:cubicBezTo>
                    <a:pt x="4" y="12"/>
                    <a:pt x="4" y="11"/>
                    <a:pt x="5" y="9"/>
                  </a:cubicBezTo>
                  <a:cubicBezTo>
                    <a:pt x="5" y="9"/>
                    <a:pt x="5" y="9"/>
                    <a:pt x="5" y="9"/>
                  </a:cubicBezTo>
                  <a:cubicBezTo>
                    <a:pt x="8" y="6"/>
                    <a:pt x="10" y="3"/>
                    <a:pt x="13" y="1"/>
                  </a:cubicBezTo>
                  <a:cubicBezTo>
                    <a:pt x="13" y="1"/>
                    <a:pt x="13" y="1"/>
                    <a:pt x="13" y="1"/>
                  </a:cubicBezTo>
                  <a:cubicBezTo>
                    <a:pt x="16" y="0"/>
                    <a:pt x="16" y="0"/>
                    <a:pt x="16" y="0"/>
                  </a:cubicBezTo>
                  <a:cubicBezTo>
                    <a:pt x="16" y="1"/>
                    <a:pt x="16" y="1"/>
                    <a:pt x="16" y="1"/>
                  </a:cubicBezTo>
                  <a:cubicBezTo>
                    <a:pt x="17" y="1"/>
                    <a:pt x="18" y="2"/>
                    <a:pt x="18" y="3"/>
                  </a:cubicBezTo>
                  <a:cubicBezTo>
                    <a:pt x="18" y="3"/>
                    <a:pt x="18" y="3"/>
                    <a:pt x="18" y="3"/>
                  </a:cubicBezTo>
                  <a:cubicBezTo>
                    <a:pt x="19" y="3"/>
                    <a:pt x="19" y="4"/>
                    <a:pt x="19" y="4"/>
                  </a:cubicBezTo>
                  <a:cubicBezTo>
                    <a:pt x="19" y="4"/>
                    <a:pt x="19" y="4"/>
                    <a:pt x="19" y="4"/>
                  </a:cubicBezTo>
                  <a:cubicBezTo>
                    <a:pt x="19" y="6"/>
                    <a:pt x="18" y="7"/>
                    <a:pt x="17" y="7"/>
                  </a:cubicBezTo>
                  <a:cubicBezTo>
                    <a:pt x="17" y="7"/>
                    <a:pt x="17" y="7"/>
                    <a:pt x="17" y="7"/>
                  </a:cubicBezTo>
                  <a:cubicBezTo>
                    <a:pt x="15" y="8"/>
                    <a:pt x="13" y="11"/>
                    <a:pt x="11" y="13"/>
                  </a:cubicBezTo>
                  <a:cubicBezTo>
                    <a:pt x="11" y="13"/>
                    <a:pt x="11" y="13"/>
                    <a:pt x="11" y="13"/>
                  </a:cubicBezTo>
                  <a:cubicBezTo>
                    <a:pt x="9" y="16"/>
                    <a:pt x="8" y="19"/>
                    <a:pt x="5" y="20"/>
                  </a:cubicBezTo>
                  <a:cubicBezTo>
                    <a:pt x="5" y="20"/>
                    <a:pt x="5" y="20"/>
                    <a:pt x="5" y="20"/>
                  </a:cubicBezTo>
                  <a:cubicBezTo>
                    <a:pt x="5" y="21"/>
                    <a:pt x="4" y="21"/>
                    <a:pt x="4" y="21"/>
                  </a:cubicBezTo>
                  <a:cubicBezTo>
                    <a:pt x="4" y="21"/>
                    <a:pt x="4" y="21"/>
                    <a:pt x="4" y="21"/>
                  </a:cubicBezTo>
                  <a:cubicBezTo>
                    <a:pt x="4" y="21"/>
                    <a:pt x="4" y="21"/>
                    <a:pt x="4" y="21"/>
                  </a:cubicBezTo>
                  <a:cubicBezTo>
                    <a:pt x="4" y="21"/>
                    <a:pt x="4" y="21"/>
                    <a:pt x="4" y="21"/>
                  </a:cubicBezTo>
                  <a:cubicBezTo>
                    <a:pt x="2" y="21"/>
                    <a:pt x="1" y="20"/>
                    <a:pt x="1" y="19"/>
                  </a:cubicBezTo>
                  <a:close/>
                  <a:moveTo>
                    <a:pt x="2" y="18"/>
                  </a:moveTo>
                  <a:cubicBezTo>
                    <a:pt x="3" y="18"/>
                    <a:pt x="3" y="18"/>
                    <a:pt x="3" y="18"/>
                  </a:cubicBezTo>
                  <a:cubicBezTo>
                    <a:pt x="3" y="18"/>
                    <a:pt x="3" y="18"/>
                    <a:pt x="3" y="18"/>
                  </a:cubicBezTo>
                  <a:cubicBezTo>
                    <a:pt x="2" y="18"/>
                    <a:pt x="2" y="18"/>
                    <a:pt x="2" y="18"/>
                  </a:cubicBezTo>
                  <a:close/>
                  <a:moveTo>
                    <a:pt x="4" y="17"/>
                  </a:moveTo>
                  <a:cubicBezTo>
                    <a:pt x="4" y="17"/>
                    <a:pt x="4" y="17"/>
                    <a:pt x="4" y="17"/>
                  </a:cubicBezTo>
                  <a:cubicBezTo>
                    <a:pt x="4" y="17"/>
                    <a:pt x="4" y="17"/>
                    <a:pt x="4" y="17"/>
                  </a:cubicBezTo>
                  <a:close/>
                  <a:moveTo>
                    <a:pt x="4" y="17"/>
                  </a:move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117"/>
            <p:cNvSpPr/>
            <p:nvPr/>
          </p:nvSpPr>
          <p:spPr bwMode="auto">
            <a:xfrm>
              <a:off x="5522913" y="4059238"/>
              <a:ext cx="274638" cy="542925"/>
            </a:xfrm>
            <a:custGeom>
              <a:avLst/>
              <a:gdLst>
                <a:gd name="T0" fmla="*/ 19 w 52"/>
                <a:gd name="T1" fmla="*/ 99 h 103"/>
                <a:gd name="T2" fmla="*/ 9 w 52"/>
                <a:gd name="T3" fmla="*/ 71 h 103"/>
                <a:gd name="T4" fmla="*/ 9 w 52"/>
                <a:gd name="T5" fmla="*/ 71 h 103"/>
                <a:gd name="T6" fmla="*/ 3 w 52"/>
                <a:gd name="T7" fmla="*/ 90 h 103"/>
                <a:gd name="T8" fmla="*/ 2 w 52"/>
                <a:gd name="T9" fmla="*/ 91 h 103"/>
                <a:gd name="T10" fmla="*/ 2 w 52"/>
                <a:gd name="T11" fmla="*/ 91 h 103"/>
                <a:gd name="T12" fmla="*/ 0 w 52"/>
                <a:gd name="T13" fmla="*/ 89 h 103"/>
                <a:gd name="T14" fmla="*/ 0 w 52"/>
                <a:gd name="T15" fmla="*/ 89 h 103"/>
                <a:gd name="T16" fmla="*/ 8 w 52"/>
                <a:gd name="T17" fmla="*/ 61 h 103"/>
                <a:gd name="T18" fmla="*/ 10 w 52"/>
                <a:gd name="T19" fmla="*/ 66 h 103"/>
                <a:gd name="T20" fmla="*/ 22 w 52"/>
                <a:gd name="T21" fmla="*/ 98 h 103"/>
                <a:gd name="T22" fmla="*/ 22 w 52"/>
                <a:gd name="T23" fmla="*/ 98 h 103"/>
                <a:gd name="T24" fmla="*/ 23 w 52"/>
                <a:gd name="T25" fmla="*/ 100 h 103"/>
                <a:gd name="T26" fmla="*/ 23 w 52"/>
                <a:gd name="T27" fmla="*/ 100 h 103"/>
                <a:gd name="T28" fmla="*/ 26 w 52"/>
                <a:gd name="T29" fmla="*/ 97 h 103"/>
                <a:gd name="T30" fmla="*/ 26 w 52"/>
                <a:gd name="T31" fmla="*/ 97 h 103"/>
                <a:gd name="T32" fmla="*/ 28 w 52"/>
                <a:gd name="T33" fmla="*/ 95 h 103"/>
                <a:gd name="T34" fmla="*/ 28 w 52"/>
                <a:gd name="T35" fmla="*/ 95 h 103"/>
                <a:gd name="T36" fmla="*/ 49 w 52"/>
                <a:gd name="T37" fmla="*/ 1 h 103"/>
                <a:gd name="T38" fmla="*/ 50 w 52"/>
                <a:gd name="T39" fmla="*/ 0 h 103"/>
                <a:gd name="T40" fmla="*/ 50 w 52"/>
                <a:gd name="T41" fmla="*/ 0 h 103"/>
                <a:gd name="T42" fmla="*/ 52 w 52"/>
                <a:gd name="T43" fmla="*/ 2 h 103"/>
                <a:gd name="T44" fmla="*/ 52 w 52"/>
                <a:gd name="T45" fmla="*/ 2 h 103"/>
                <a:gd name="T46" fmla="*/ 30 w 52"/>
                <a:gd name="T47" fmla="*/ 96 h 103"/>
                <a:gd name="T48" fmla="*/ 30 w 52"/>
                <a:gd name="T49" fmla="*/ 96 h 103"/>
                <a:gd name="T50" fmla="*/ 28 w 52"/>
                <a:gd name="T51" fmla="*/ 99 h 103"/>
                <a:gd name="T52" fmla="*/ 28 w 52"/>
                <a:gd name="T53" fmla="*/ 99 h 103"/>
                <a:gd name="T54" fmla="*/ 23 w 52"/>
                <a:gd name="T55" fmla="*/ 103 h 103"/>
                <a:gd name="T56" fmla="*/ 23 w 52"/>
                <a:gd name="T57" fmla="*/ 103 h 103"/>
                <a:gd name="T58" fmla="*/ 19 w 52"/>
                <a:gd name="T59" fmla="*/ 9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 h="103">
                  <a:moveTo>
                    <a:pt x="19" y="99"/>
                  </a:moveTo>
                  <a:cubicBezTo>
                    <a:pt x="17" y="92"/>
                    <a:pt x="12" y="78"/>
                    <a:pt x="9" y="71"/>
                  </a:cubicBezTo>
                  <a:cubicBezTo>
                    <a:pt x="9" y="71"/>
                    <a:pt x="9" y="71"/>
                    <a:pt x="9" y="71"/>
                  </a:cubicBezTo>
                  <a:cubicBezTo>
                    <a:pt x="3" y="90"/>
                    <a:pt x="3" y="90"/>
                    <a:pt x="3" y="90"/>
                  </a:cubicBezTo>
                  <a:cubicBezTo>
                    <a:pt x="3" y="91"/>
                    <a:pt x="2" y="91"/>
                    <a:pt x="2" y="91"/>
                  </a:cubicBezTo>
                  <a:cubicBezTo>
                    <a:pt x="2" y="91"/>
                    <a:pt x="2" y="91"/>
                    <a:pt x="2" y="91"/>
                  </a:cubicBezTo>
                  <a:cubicBezTo>
                    <a:pt x="1" y="91"/>
                    <a:pt x="0" y="90"/>
                    <a:pt x="0" y="89"/>
                  </a:cubicBezTo>
                  <a:cubicBezTo>
                    <a:pt x="0" y="89"/>
                    <a:pt x="0" y="89"/>
                    <a:pt x="0" y="89"/>
                  </a:cubicBezTo>
                  <a:cubicBezTo>
                    <a:pt x="8" y="61"/>
                    <a:pt x="8" y="61"/>
                    <a:pt x="8" y="61"/>
                  </a:cubicBezTo>
                  <a:cubicBezTo>
                    <a:pt x="10" y="66"/>
                    <a:pt x="10" y="66"/>
                    <a:pt x="10" y="66"/>
                  </a:cubicBezTo>
                  <a:cubicBezTo>
                    <a:pt x="10" y="66"/>
                    <a:pt x="19" y="89"/>
                    <a:pt x="22" y="98"/>
                  </a:cubicBezTo>
                  <a:cubicBezTo>
                    <a:pt x="22" y="98"/>
                    <a:pt x="22" y="98"/>
                    <a:pt x="22" y="98"/>
                  </a:cubicBezTo>
                  <a:cubicBezTo>
                    <a:pt x="23" y="100"/>
                    <a:pt x="23" y="100"/>
                    <a:pt x="23" y="100"/>
                  </a:cubicBezTo>
                  <a:cubicBezTo>
                    <a:pt x="23" y="100"/>
                    <a:pt x="23" y="100"/>
                    <a:pt x="23" y="100"/>
                  </a:cubicBezTo>
                  <a:cubicBezTo>
                    <a:pt x="23" y="100"/>
                    <a:pt x="25" y="99"/>
                    <a:pt x="26" y="97"/>
                  </a:cubicBezTo>
                  <a:cubicBezTo>
                    <a:pt x="26" y="97"/>
                    <a:pt x="26" y="97"/>
                    <a:pt x="26" y="97"/>
                  </a:cubicBezTo>
                  <a:cubicBezTo>
                    <a:pt x="27" y="96"/>
                    <a:pt x="27" y="95"/>
                    <a:pt x="28" y="95"/>
                  </a:cubicBezTo>
                  <a:cubicBezTo>
                    <a:pt x="28" y="95"/>
                    <a:pt x="28" y="95"/>
                    <a:pt x="28" y="95"/>
                  </a:cubicBezTo>
                  <a:cubicBezTo>
                    <a:pt x="49" y="1"/>
                    <a:pt x="49" y="1"/>
                    <a:pt x="49" y="1"/>
                  </a:cubicBezTo>
                  <a:cubicBezTo>
                    <a:pt x="49" y="0"/>
                    <a:pt x="50" y="0"/>
                    <a:pt x="50" y="0"/>
                  </a:cubicBezTo>
                  <a:cubicBezTo>
                    <a:pt x="50" y="0"/>
                    <a:pt x="50" y="0"/>
                    <a:pt x="50" y="0"/>
                  </a:cubicBezTo>
                  <a:cubicBezTo>
                    <a:pt x="51" y="0"/>
                    <a:pt x="52" y="1"/>
                    <a:pt x="52" y="2"/>
                  </a:cubicBezTo>
                  <a:cubicBezTo>
                    <a:pt x="52" y="2"/>
                    <a:pt x="52" y="2"/>
                    <a:pt x="52" y="2"/>
                  </a:cubicBezTo>
                  <a:cubicBezTo>
                    <a:pt x="30" y="96"/>
                    <a:pt x="30" y="96"/>
                    <a:pt x="30" y="96"/>
                  </a:cubicBezTo>
                  <a:cubicBezTo>
                    <a:pt x="30" y="96"/>
                    <a:pt x="30" y="96"/>
                    <a:pt x="30" y="96"/>
                  </a:cubicBezTo>
                  <a:cubicBezTo>
                    <a:pt x="30" y="96"/>
                    <a:pt x="30" y="97"/>
                    <a:pt x="28" y="99"/>
                  </a:cubicBezTo>
                  <a:cubicBezTo>
                    <a:pt x="28" y="99"/>
                    <a:pt x="28" y="99"/>
                    <a:pt x="28" y="99"/>
                  </a:cubicBezTo>
                  <a:cubicBezTo>
                    <a:pt x="27" y="101"/>
                    <a:pt x="26" y="103"/>
                    <a:pt x="23" y="103"/>
                  </a:cubicBezTo>
                  <a:cubicBezTo>
                    <a:pt x="23" y="103"/>
                    <a:pt x="23" y="103"/>
                    <a:pt x="23" y="103"/>
                  </a:cubicBezTo>
                  <a:cubicBezTo>
                    <a:pt x="21" y="103"/>
                    <a:pt x="20" y="101"/>
                    <a:pt x="19"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18"/>
            <p:cNvSpPr>
              <a:spLocks noEditPoints="1"/>
            </p:cNvSpPr>
            <p:nvPr/>
          </p:nvSpPr>
          <p:spPr bwMode="auto">
            <a:xfrm>
              <a:off x="5511800" y="4049713"/>
              <a:ext cx="296863" cy="563563"/>
            </a:xfrm>
            <a:custGeom>
              <a:avLst/>
              <a:gdLst>
                <a:gd name="T0" fmla="*/ 19 w 56"/>
                <a:gd name="T1" fmla="*/ 101 h 107"/>
                <a:gd name="T2" fmla="*/ 19 w 56"/>
                <a:gd name="T3" fmla="*/ 101 h 107"/>
                <a:gd name="T4" fmla="*/ 11 w 56"/>
                <a:gd name="T5" fmla="*/ 79 h 107"/>
                <a:gd name="T6" fmla="*/ 11 w 56"/>
                <a:gd name="T7" fmla="*/ 79 h 107"/>
                <a:gd name="T8" fmla="*/ 7 w 56"/>
                <a:gd name="T9" fmla="*/ 93 h 107"/>
                <a:gd name="T10" fmla="*/ 4 w 56"/>
                <a:gd name="T11" fmla="*/ 95 h 107"/>
                <a:gd name="T12" fmla="*/ 4 w 56"/>
                <a:gd name="T13" fmla="*/ 95 h 107"/>
                <a:gd name="T14" fmla="*/ 3 w 56"/>
                <a:gd name="T15" fmla="*/ 95 h 107"/>
                <a:gd name="T16" fmla="*/ 3 w 56"/>
                <a:gd name="T17" fmla="*/ 95 h 107"/>
                <a:gd name="T18" fmla="*/ 0 w 56"/>
                <a:gd name="T19" fmla="*/ 92 h 107"/>
                <a:gd name="T20" fmla="*/ 0 w 56"/>
                <a:gd name="T21" fmla="*/ 92 h 107"/>
                <a:gd name="T22" fmla="*/ 1 w 56"/>
                <a:gd name="T23" fmla="*/ 91 h 107"/>
                <a:gd name="T24" fmla="*/ 1 w 56"/>
                <a:gd name="T25" fmla="*/ 91 h 107"/>
                <a:gd name="T26" fmla="*/ 10 w 56"/>
                <a:gd name="T27" fmla="*/ 57 h 107"/>
                <a:gd name="T28" fmla="*/ 14 w 56"/>
                <a:gd name="T29" fmla="*/ 67 h 107"/>
                <a:gd name="T30" fmla="*/ 26 w 56"/>
                <a:gd name="T31" fmla="*/ 99 h 107"/>
                <a:gd name="T32" fmla="*/ 26 w 56"/>
                <a:gd name="T33" fmla="*/ 99 h 107"/>
                <a:gd name="T34" fmla="*/ 26 w 56"/>
                <a:gd name="T35" fmla="*/ 98 h 107"/>
                <a:gd name="T36" fmla="*/ 26 w 56"/>
                <a:gd name="T37" fmla="*/ 98 h 107"/>
                <a:gd name="T38" fmla="*/ 28 w 56"/>
                <a:gd name="T39" fmla="*/ 96 h 107"/>
                <a:gd name="T40" fmla="*/ 28 w 56"/>
                <a:gd name="T41" fmla="*/ 96 h 107"/>
                <a:gd name="T42" fmla="*/ 49 w 56"/>
                <a:gd name="T43" fmla="*/ 3 h 107"/>
                <a:gd name="T44" fmla="*/ 52 w 56"/>
                <a:gd name="T45" fmla="*/ 0 h 107"/>
                <a:gd name="T46" fmla="*/ 52 w 56"/>
                <a:gd name="T47" fmla="*/ 0 h 107"/>
                <a:gd name="T48" fmla="*/ 53 w 56"/>
                <a:gd name="T49" fmla="*/ 0 h 107"/>
                <a:gd name="T50" fmla="*/ 53 w 56"/>
                <a:gd name="T51" fmla="*/ 0 h 107"/>
                <a:gd name="T52" fmla="*/ 56 w 56"/>
                <a:gd name="T53" fmla="*/ 3 h 107"/>
                <a:gd name="T54" fmla="*/ 56 w 56"/>
                <a:gd name="T55" fmla="*/ 3 h 107"/>
                <a:gd name="T56" fmla="*/ 56 w 56"/>
                <a:gd name="T57" fmla="*/ 4 h 107"/>
                <a:gd name="T58" fmla="*/ 56 w 56"/>
                <a:gd name="T59" fmla="*/ 4 h 107"/>
                <a:gd name="T60" fmla="*/ 34 w 56"/>
                <a:gd name="T61" fmla="*/ 98 h 107"/>
                <a:gd name="T62" fmla="*/ 34 w 56"/>
                <a:gd name="T63" fmla="*/ 98 h 107"/>
                <a:gd name="T64" fmla="*/ 34 w 56"/>
                <a:gd name="T65" fmla="*/ 99 h 107"/>
                <a:gd name="T66" fmla="*/ 32 w 56"/>
                <a:gd name="T67" fmla="*/ 102 h 107"/>
                <a:gd name="T68" fmla="*/ 32 w 56"/>
                <a:gd name="T69" fmla="*/ 102 h 107"/>
                <a:gd name="T70" fmla="*/ 25 w 56"/>
                <a:gd name="T71" fmla="*/ 107 h 107"/>
                <a:gd name="T72" fmla="*/ 25 w 56"/>
                <a:gd name="T73" fmla="*/ 107 h 107"/>
                <a:gd name="T74" fmla="*/ 19 w 56"/>
                <a:gd name="T75" fmla="*/ 101 h 107"/>
                <a:gd name="T76" fmla="*/ 27 w 56"/>
                <a:gd name="T77" fmla="*/ 101 h 107"/>
                <a:gd name="T78" fmla="*/ 27 w 56"/>
                <a:gd name="T79" fmla="*/ 101 h 107"/>
                <a:gd name="T80" fmla="*/ 27 w 56"/>
                <a:gd name="T81" fmla="*/ 101 h 107"/>
                <a:gd name="T82" fmla="*/ 27 w 56"/>
                <a:gd name="T83" fmla="*/ 101 h 107"/>
                <a:gd name="T84" fmla="*/ 21 w 56"/>
                <a:gd name="T85" fmla="*/ 101 h 107"/>
                <a:gd name="T86" fmla="*/ 22 w 56"/>
                <a:gd name="T87" fmla="*/ 100 h 107"/>
                <a:gd name="T88" fmla="*/ 22 w 56"/>
                <a:gd name="T89" fmla="*/ 100 h 107"/>
                <a:gd name="T90" fmla="*/ 22 w 56"/>
                <a:gd name="T91" fmla="*/ 100 h 107"/>
                <a:gd name="T92" fmla="*/ 21 w 56"/>
                <a:gd name="T93"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107">
                  <a:moveTo>
                    <a:pt x="19" y="101"/>
                  </a:moveTo>
                  <a:cubicBezTo>
                    <a:pt x="19" y="101"/>
                    <a:pt x="19" y="101"/>
                    <a:pt x="19" y="101"/>
                  </a:cubicBezTo>
                  <a:cubicBezTo>
                    <a:pt x="17" y="96"/>
                    <a:pt x="14" y="87"/>
                    <a:pt x="11" y="79"/>
                  </a:cubicBezTo>
                  <a:cubicBezTo>
                    <a:pt x="11" y="79"/>
                    <a:pt x="11" y="79"/>
                    <a:pt x="11" y="79"/>
                  </a:cubicBezTo>
                  <a:cubicBezTo>
                    <a:pt x="7" y="93"/>
                    <a:pt x="7" y="93"/>
                    <a:pt x="7" y="93"/>
                  </a:cubicBezTo>
                  <a:cubicBezTo>
                    <a:pt x="7" y="94"/>
                    <a:pt x="5" y="95"/>
                    <a:pt x="4" y="95"/>
                  </a:cubicBezTo>
                  <a:cubicBezTo>
                    <a:pt x="4" y="95"/>
                    <a:pt x="4" y="95"/>
                    <a:pt x="4" y="95"/>
                  </a:cubicBezTo>
                  <a:cubicBezTo>
                    <a:pt x="4" y="95"/>
                    <a:pt x="3" y="95"/>
                    <a:pt x="3" y="95"/>
                  </a:cubicBezTo>
                  <a:cubicBezTo>
                    <a:pt x="3" y="95"/>
                    <a:pt x="3" y="95"/>
                    <a:pt x="3" y="95"/>
                  </a:cubicBezTo>
                  <a:cubicBezTo>
                    <a:pt x="1" y="95"/>
                    <a:pt x="0" y="93"/>
                    <a:pt x="0" y="92"/>
                  </a:cubicBezTo>
                  <a:cubicBezTo>
                    <a:pt x="0" y="92"/>
                    <a:pt x="0" y="92"/>
                    <a:pt x="0" y="92"/>
                  </a:cubicBezTo>
                  <a:cubicBezTo>
                    <a:pt x="0" y="91"/>
                    <a:pt x="0" y="91"/>
                    <a:pt x="1" y="91"/>
                  </a:cubicBezTo>
                  <a:cubicBezTo>
                    <a:pt x="1" y="91"/>
                    <a:pt x="1" y="91"/>
                    <a:pt x="1" y="91"/>
                  </a:cubicBezTo>
                  <a:cubicBezTo>
                    <a:pt x="10" y="57"/>
                    <a:pt x="10" y="57"/>
                    <a:pt x="10" y="57"/>
                  </a:cubicBezTo>
                  <a:cubicBezTo>
                    <a:pt x="14" y="67"/>
                    <a:pt x="14" y="67"/>
                    <a:pt x="14" y="67"/>
                  </a:cubicBezTo>
                  <a:cubicBezTo>
                    <a:pt x="14" y="67"/>
                    <a:pt x="23" y="90"/>
                    <a:pt x="26" y="99"/>
                  </a:cubicBezTo>
                  <a:cubicBezTo>
                    <a:pt x="26" y="99"/>
                    <a:pt x="26" y="99"/>
                    <a:pt x="26" y="99"/>
                  </a:cubicBezTo>
                  <a:cubicBezTo>
                    <a:pt x="26" y="99"/>
                    <a:pt x="26" y="98"/>
                    <a:pt x="26" y="98"/>
                  </a:cubicBezTo>
                  <a:cubicBezTo>
                    <a:pt x="26" y="98"/>
                    <a:pt x="26" y="98"/>
                    <a:pt x="26" y="98"/>
                  </a:cubicBezTo>
                  <a:cubicBezTo>
                    <a:pt x="27" y="97"/>
                    <a:pt x="27" y="96"/>
                    <a:pt x="28" y="96"/>
                  </a:cubicBezTo>
                  <a:cubicBezTo>
                    <a:pt x="28" y="96"/>
                    <a:pt x="28" y="96"/>
                    <a:pt x="28" y="96"/>
                  </a:cubicBezTo>
                  <a:cubicBezTo>
                    <a:pt x="49" y="3"/>
                    <a:pt x="49" y="3"/>
                    <a:pt x="49" y="3"/>
                  </a:cubicBezTo>
                  <a:cubicBezTo>
                    <a:pt x="49" y="1"/>
                    <a:pt x="51" y="0"/>
                    <a:pt x="52" y="0"/>
                  </a:cubicBezTo>
                  <a:cubicBezTo>
                    <a:pt x="52" y="0"/>
                    <a:pt x="52" y="0"/>
                    <a:pt x="52" y="0"/>
                  </a:cubicBezTo>
                  <a:cubicBezTo>
                    <a:pt x="52" y="0"/>
                    <a:pt x="53" y="0"/>
                    <a:pt x="53" y="0"/>
                  </a:cubicBezTo>
                  <a:cubicBezTo>
                    <a:pt x="53" y="0"/>
                    <a:pt x="53" y="0"/>
                    <a:pt x="53" y="0"/>
                  </a:cubicBezTo>
                  <a:cubicBezTo>
                    <a:pt x="55" y="0"/>
                    <a:pt x="56" y="2"/>
                    <a:pt x="56" y="3"/>
                  </a:cubicBezTo>
                  <a:cubicBezTo>
                    <a:pt x="56" y="3"/>
                    <a:pt x="56" y="3"/>
                    <a:pt x="56" y="3"/>
                  </a:cubicBezTo>
                  <a:cubicBezTo>
                    <a:pt x="56" y="4"/>
                    <a:pt x="56" y="4"/>
                    <a:pt x="56" y="4"/>
                  </a:cubicBezTo>
                  <a:cubicBezTo>
                    <a:pt x="56" y="4"/>
                    <a:pt x="56" y="4"/>
                    <a:pt x="56" y="4"/>
                  </a:cubicBezTo>
                  <a:cubicBezTo>
                    <a:pt x="34" y="98"/>
                    <a:pt x="34" y="98"/>
                    <a:pt x="34" y="98"/>
                  </a:cubicBezTo>
                  <a:cubicBezTo>
                    <a:pt x="34" y="98"/>
                    <a:pt x="34" y="98"/>
                    <a:pt x="34" y="98"/>
                  </a:cubicBezTo>
                  <a:cubicBezTo>
                    <a:pt x="34" y="99"/>
                    <a:pt x="34" y="99"/>
                    <a:pt x="34" y="99"/>
                  </a:cubicBezTo>
                  <a:cubicBezTo>
                    <a:pt x="34" y="99"/>
                    <a:pt x="33" y="100"/>
                    <a:pt x="32" y="102"/>
                  </a:cubicBezTo>
                  <a:cubicBezTo>
                    <a:pt x="32" y="102"/>
                    <a:pt x="32" y="102"/>
                    <a:pt x="32" y="102"/>
                  </a:cubicBezTo>
                  <a:cubicBezTo>
                    <a:pt x="31" y="104"/>
                    <a:pt x="29" y="107"/>
                    <a:pt x="25" y="107"/>
                  </a:cubicBezTo>
                  <a:cubicBezTo>
                    <a:pt x="25" y="107"/>
                    <a:pt x="25" y="107"/>
                    <a:pt x="25" y="107"/>
                  </a:cubicBezTo>
                  <a:cubicBezTo>
                    <a:pt x="22" y="107"/>
                    <a:pt x="20" y="104"/>
                    <a:pt x="19" y="101"/>
                  </a:cubicBezTo>
                  <a:close/>
                  <a:moveTo>
                    <a:pt x="27" y="101"/>
                  </a:moveTo>
                  <a:cubicBezTo>
                    <a:pt x="27" y="101"/>
                    <a:pt x="27" y="101"/>
                    <a:pt x="27" y="101"/>
                  </a:cubicBezTo>
                  <a:cubicBezTo>
                    <a:pt x="27" y="101"/>
                    <a:pt x="27" y="101"/>
                    <a:pt x="27" y="101"/>
                  </a:cubicBezTo>
                  <a:cubicBezTo>
                    <a:pt x="27" y="101"/>
                    <a:pt x="27" y="101"/>
                    <a:pt x="27" y="101"/>
                  </a:cubicBezTo>
                  <a:close/>
                  <a:moveTo>
                    <a:pt x="21" y="101"/>
                  </a:moveTo>
                  <a:cubicBezTo>
                    <a:pt x="22" y="100"/>
                    <a:pt x="22" y="100"/>
                    <a:pt x="22" y="100"/>
                  </a:cubicBezTo>
                  <a:cubicBezTo>
                    <a:pt x="22" y="100"/>
                    <a:pt x="22" y="100"/>
                    <a:pt x="22" y="100"/>
                  </a:cubicBezTo>
                  <a:cubicBezTo>
                    <a:pt x="22" y="100"/>
                    <a:pt x="22" y="100"/>
                    <a:pt x="22" y="100"/>
                  </a:cubicBezTo>
                  <a:cubicBezTo>
                    <a:pt x="21" y="101"/>
                    <a:pt x="21" y="101"/>
                    <a:pt x="2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9"/>
            <p:cNvSpPr/>
            <p:nvPr/>
          </p:nvSpPr>
          <p:spPr bwMode="auto">
            <a:xfrm>
              <a:off x="5951538" y="3890963"/>
              <a:ext cx="333375" cy="590550"/>
            </a:xfrm>
            <a:custGeom>
              <a:avLst/>
              <a:gdLst>
                <a:gd name="T0" fmla="*/ 44 w 63"/>
                <a:gd name="T1" fmla="*/ 110 h 112"/>
                <a:gd name="T2" fmla="*/ 60 w 63"/>
                <a:gd name="T3" fmla="*/ 9 h 112"/>
                <a:gd name="T4" fmla="*/ 60 w 63"/>
                <a:gd name="T5" fmla="*/ 9 h 112"/>
                <a:gd name="T6" fmla="*/ 60 w 63"/>
                <a:gd name="T7" fmla="*/ 7 h 112"/>
                <a:gd name="T8" fmla="*/ 60 w 63"/>
                <a:gd name="T9" fmla="*/ 7 h 112"/>
                <a:gd name="T10" fmla="*/ 53 w 63"/>
                <a:gd name="T11" fmla="*/ 3 h 112"/>
                <a:gd name="T12" fmla="*/ 53 w 63"/>
                <a:gd name="T13" fmla="*/ 3 h 112"/>
                <a:gd name="T14" fmla="*/ 23 w 63"/>
                <a:gd name="T15" fmla="*/ 11 h 112"/>
                <a:gd name="T16" fmla="*/ 23 w 63"/>
                <a:gd name="T17" fmla="*/ 11 h 112"/>
                <a:gd name="T18" fmla="*/ 2 w 63"/>
                <a:gd name="T19" fmla="*/ 18 h 112"/>
                <a:gd name="T20" fmla="*/ 2 w 63"/>
                <a:gd name="T21" fmla="*/ 18 h 112"/>
                <a:gd name="T22" fmla="*/ 0 w 63"/>
                <a:gd name="T23" fmla="*/ 17 h 112"/>
                <a:gd name="T24" fmla="*/ 0 w 63"/>
                <a:gd name="T25" fmla="*/ 17 h 112"/>
                <a:gd name="T26" fmla="*/ 1 w 63"/>
                <a:gd name="T27" fmla="*/ 15 h 112"/>
                <a:gd name="T28" fmla="*/ 1 w 63"/>
                <a:gd name="T29" fmla="*/ 15 h 112"/>
                <a:gd name="T30" fmla="*/ 22 w 63"/>
                <a:gd name="T31" fmla="*/ 8 h 112"/>
                <a:gd name="T32" fmla="*/ 22 w 63"/>
                <a:gd name="T33" fmla="*/ 8 h 112"/>
                <a:gd name="T34" fmla="*/ 53 w 63"/>
                <a:gd name="T35" fmla="*/ 0 h 112"/>
                <a:gd name="T36" fmla="*/ 53 w 63"/>
                <a:gd name="T37" fmla="*/ 0 h 112"/>
                <a:gd name="T38" fmla="*/ 60 w 63"/>
                <a:gd name="T39" fmla="*/ 2 h 112"/>
                <a:gd name="T40" fmla="*/ 60 w 63"/>
                <a:gd name="T41" fmla="*/ 2 h 112"/>
                <a:gd name="T42" fmla="*/ 63 w 63"/>
                <a:gd name="T43" fmla="*/ 7 h 112"/>
                <a:gd name="T44" fmla="*/ 63 w 63"/>
                <a:gd name="T45" fmla="*/ 7 h 112"/>
                <a:gd name="T46" fmla="*/ 63 w 63"/>
                <a:gd name="T47" fmla="*/ 9 h 112"/>
                <a:gd name="T48" fmla="*/ 63 w 63"/>
                <a:gd name="T49" fmla="*/ 9 h 112"/>
                <a:gd name="T50" fmla="*/ 48 w 63"/>
                <a:gd name="T51" fmla="*/ 108 h 112"/>
                <a:gd name="T52" fmla="*/ 48 w 63"/>
                <a:gd name="T53" fmla="*/ 108 h 112"/>
                <a:gd name="T54" fmla="*/ 62 w 63"/>
                <a:gd name="T55" fmla="*/ 107 h 112"/>
                <a:gd name="T56" fmla="*/ 63 w 63"/>
                <a:gd name="T57" fmla="*/ 108 h 112"/>
                <a:gd name="T58" fmla="*/ 63 w 63"/>
                <a:gd name="T59" fmla="*/ 108 h 112"/>
                <a:gd name="T60" fmla="*/ 62 w 63"/>
                <a:gd name="T61" fmla="*/ 110 h 112"/>
                <a:gd name="T62" fmla="*/ 62 w 63"/>
                <a:gd name="T63" fmla="*/ 110 h 112"/>
                <a:gd name="T64" fmla="*/ 44 w 63"/>
                <a:gd name="T65" fmla="*/ 112 h 112"/>
                <a:gd name="T66" fmla="*/ 44 w 63"/>
                <a:gd name="T67"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 h="112">
                  <a:moveTo>
                    <a:pt x="44" y="110"/>
                  </a:moveTo>
                  <a:cubicBezTo>
                    <a:pt x="45" y="110"/>
                    <a:pt x="57" y="28"/>
                    <a:pt x="60" y="9"/>
                  </a:cubicBezTo>
                  <a:cubicBezTo>
                    <a:pt x="60" y="9"/>
                    <a:pt x="60" y="9"/>
                    <a:pt x="60" y="9"/>
                  </a:cubicBezTo>
                  <a:cubicBezTo>
                    <a:pt x="60" y="8"/>
                    <a:pt x="60" y="8"/>
                    <a:pt x="60" y="7"/>
                  </a:cubicBezTo>
                  <a:cubicBezTo>
                    <a:pt x="60" y="7"/>
                    <a:pt x="60" y="7"/>
                    <a:pt x="60" y="7"/>
                  </a:cubicBezTo>
                  <a:cubicBezTo>
                    <a:pt x="60" y="4"/>
                    <a:pt x="58" y="3"/>
                    <a:pt x="53" y="3"/>
                  </a:cubicBezTo>
                  <a:cubicBezTo>
                    <a:pt x="53" y="3"/>
                    <a:pt x="53" y="3"/>
                    <a:pt x="53" y="3"/>
                  </a:cubicBezTo>
                  <a:cubicBezTo>
                    <a:pt x="46" y="3"/>
                    <a:pt x="33" y="7"/>
                    <a:pt x="23" y="11"/>
                  </a:cubicBezTo>
                  <a:cubicBezTo>
                    <a:pt x="23" y="11"/>
                    <a:pt x="23" y="11"/>
                    <a:pt x="23" y="11"/>
                  </a:cubicBezTo>
                  <a:cubicBezTo>
                    <a:pt x="12" y="14"/>
                    <a:pt x="4" y="18"/>
                    <a:pt x="2" y="18"/>
                  </a:cubicBezTo>
                  <a:cubicBezTo>
                    <a:pt x="2" y="18"/>
                    <a:pt x="2" y="18"/>
                    <a:pt x="2" y="18"/>
                  </a:cubicBezTo>
                  <a:cubicBezTo>
                    <a:pt x="1" y="19"/>
                    <a:pt x="0" y="18"/>
                    <a:pt x="0" y="17"/>
                  </a:cubicBezTo>
                  <a:cubicBezTo>
                    <a:pt x="0" y="17"/>
                    <a:pt x="0" y="17"/>
                    <a:pt x="0" y="17"/>
                  </a:cubicBezTo>
                  <a:cubicBezTo>
                    <a:pt x="0" y="16"/>
                    <a:pt x="1" y="15"/>
                    <a:pt x="1" y="15"/>
                  </a:cubicBezTo>
                  <a:cubicBezTo>
                    <a:pt x="1" y="15"/>
                    <a:pt x="1" y="15"/>
                    <a:pt x="1" y="15"/>
                  </a:cubicBezTo>
                  <a:cubicBezTo>
                    <a:pt x="2" y="15"/>
                    <a:pt x="11" y="11"/>
                    <a:pt x="22" y="8"/>
                  </a:cubicBezTo>
                  <a:cubicBezTo>
                    <a:pt x="22" y="8"/>
                    <a:pt x="22" y="8"/>
                    <a:pt x="22" y="8"/>
                  </a:cubicBezTo>
                  <a:cubicBezTo>
                    <a:pt x="32" y="4"/>
                    <a:pt x="45" y="0"/>
                    <a:pt x="53" y="0"/>
                  </a:cubicBezTo>
                  <a:cubicBezTo>
                    <a:pt x="53" y="0"/>
                    <a:pt x="53" y="0"/>
                    <a:pt x="53" y="0"/>
                  </a:cubicBezTo>
                  <a:cubicBezTo>
                    <a:pt x="56" y="0"/>
                    <a:pt x="58" y="0"/>
                    <a:pt x="60" y="2"/>
                  </a:cubicBezTo>
                  <a:cubicBezTo>
                    <a:pt x="60" y="2"/>
                    <a:pt x="60" y="2"/>
                    <a:pt x="60" y="2"/>
                  </a:cubicBezTo>
                  <a:cubicBezTo>
                    <a:pt x="62" y="3"/>
                    <a:pt x="63" y="5"/>
                    <a:pt x="63" y="7"/>
                  </a:cubicBezTo>
                  <a:cubicBezTo>
                    <a:pt x="63" y="7"/>
                    <a:pt x="63" y="7"/>
                    <a:pt x="63" y="7"/>
                  </a:cubicBezTo>
                  <a:cubicBezTo>
                    <a:pt x="63" y="8"/>
                    <a:pt x="63" y="8"/>
                    <a:pt x="63" y="9"/>
                  </a:cubicBezTo>
                  <a:cubicBezTo>
                    <a:pt x="63" y="9"/>
                    <a:pt x="63" y="9"/>
                    <a:pt x="63" y="9"/>
                  </a:cubicBezTo>
                  <a:cubicBezTo>
                    <a:pt x="61" y="27"/>
                    <a:pt x="50" y="96"/>
                    <a:pt x="48" y="108"/>
                  </a:cubicBezTo>
                  <a:cubicBezTo>
                    <a:pt x="48" y="108"/>
                    <a:pt x="48" y="108"/>
                    <a:pt x="48" y="108"/>
                  </a:cubicBezTo>
                  <a:cubicBezTo>
                    <a:pt x="62" y="107"/>
                    <a:pt x="62" y="107"/>
                    <a:pt x="62" y="107"/>
                  </a:cubicBezTo>
                  <a:cubicBezTo>
                    <a:pt x="62" y="107"/>
                    <a:pt x="63" y="107"/>
                    <a:pt x="63" y="108"/>
                  </a:cubicBezTo>
                  <a:cubicBezTo>
                    <a:pt x="63" y="108"/>
                    <a:pt x="63" y="108"/>
                    <a:pt x="63" y="108"/>
                  </a:cubicBezTo>
                  <a:cubicBezTo>
                    <a:pt x="63" y="109"/>
                    <a:pt x="63" y="110"/>
                    <a:pt x="62" y="110"/>
                  </a:cubicBezTo>
                  <a:cubicBezTo>
                    <a:pt x="62" y="110"/>
                    <a:pt x="62" y="110"/>
                    <a:pt x="62" y="110"/>
                  </a:cubicBezTo>
                  <a:cubicBezTo>
                    <a:pt x="44" y="112"/>
                    <a:pt x="44" y="112"/>
                    <a:pt x="44" y="112"/>
                  </a:cubicBezTo>
                  <a:cubicBezTo>
                    <a:pt x="44" y="110"/>
                    <a:pt x="44" y="110"/>
                    <a:pt x="44" y="1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0"/>
            <p:cNvSpPr>
              <a:spLocks noEditPoints="1"/>
            </p:cNvSpPr>
            <p:nvPr/>
          </p:nvSpPr>
          <p:spPr bwMode="auto">
            <a:xfrm>
              <a:off x="5940425" y="3879851"/>
              <a:ext cx="355600" cy="611188"/>
            </a:xfrm>
            <a:custGeom>
              <a:avLst/>
              <a:gdLst>
                <a:gd name="T0" fmla="*/ 44 w 67"/>
                <a:gd name="T1" fmla="*/ 114 h 116"/>
                <a:gd name="T2" fmla="*/ 45 w 67"/>
                <a:gd name="T3" fmla="*/ 112 h 116"/>
                <a:gd name="T4" fmla="*/ 46 w 67"/>
                <a:gd name="T5" fmla="*/ 112 h 116"/>
                <a:gd name="T6" fmla="*/ 46 w 67"/>
                <a:gd name="T7" fmla="*/ 112 h 116"/>
                <a:gd name="T8" fmla="*/ 45 w 67"/>
                <a:gd name="T9" fmla="*/ 112 h 116"/>
                <a:gd name="T10" fmla="*/ 60 w 67"/>
                <a:gd name="T11" fmla="*/ 10 h 116"/>
                <a:gd name="T12" fmla="*/ 60 w 67"/>
                <a:gd name="T13" fmla="*/ 10 h 116"/>
                <a:gd name="T14" fmla="*/ 60 w 67"/>
                <a:gd name="T15" fmla="*/ 9 h 116"/>
                <a:gd name="T16" fmla="*/ 60 w 67"/>
                <a:gd name="T17" fmla="*/ 9 h 116"/>
                <a:gd name="T18" fmla="*/ 60 w 67"/>
                <a:gd name="T19" fmla="*/ 8 h 116"/>
                <a:gd name="T20" fmla="*/ 60 w 67"/>
                <a:gd name="T21" fmla="*/ 8 h 116"/>
                <a:gd name="T22" fmla="*/ 55 w 67"/>
                <a:gd name="T23" fmla="*/ 7 h 116"/>
                <a:gd name="T24" fmla="*/ 55 w 67"/>
                <a:gd name="T25" fmla="*/ 7 h 116"/>
                <a:gd name="T26" fmla="*/ 55 w 67"/>
                <a:gd name="T27" fmla="*/ 7 h 116"/>
                <a:gd name="T28" fmla="*/ 26 w 67"/>
                <a:gd name="T29" fmla="*/ 14 h 116"/>
                <a:gd name="T30" fmla="*/ 26 w 67"/>
                <a:gd name="T31" fmla="*/ 14 h 116"/>
                <a:gd name="T32" fmla="*/ 4 w 67"/>
                <a:gd name="T33" fmla="*/ 22 h 116"/>
                <a:gd name="T34" fmla="*/ 4 w 67"/>
                <a:gd name="T35" fmla="*/ 22 h 116"/>
                <a:gd name="T36" fmla="*/ 4 w 67"/>
                <a:gd name="T37" fmla="*/ 22 h 116"/>
                <a:gd name="T38" fmla="*/ 4 w 67"/>
                <a:gd name="T39" fmla="*/ 22 h 116"/>
                <a:gd name="T40" fmla="*/ 0 w 67"/>
                <a:gd name="T41" fmla="*/ 19 h 116"/>
                <a:gd name="T42" fmla="*/ 0 w 67"/>
                <a:gd name="T43" fmla="*/ 19 h 116"/>
                <a:gd name="T44" fmla="*/ 0 w 67"/>
                <a:gd name="T45" fmla="*/ 19 h 116"/>
                <a:gd name="T46" fmla="*/ 0 w 67"/>
                <a:gd name="T47" fmla="*/ 19 h 116"/>
                <a:gd name="T48" fmla="*/ 3 w 67"/>
                <a:gd name="T49" fmla="*/ 15 h 116"/>
                <a:gd name="T50" fmla="*/ 3 w 67"/>
                <a:gd name="T51" fmla="*/ 15 h 116"/>
                <a:gd name="T52" fmla="*/ 3 w 67"/>
                <a:gd name="T53" fmla="*/ 15 h 116"/>
                <a:gd name="T54" fmla="*/ 3 w 67"/>
                <a:gd name="T55" fmla="*/ 15 h 116"/>
                <a:gd name="T56" fmla="*/ 3 w 67"/>
                <a:gd name="T57" fmla="*/ 15 h 116"/>
                <a:gd name="T58" fmla="*/ 3 w 67"/>
                <a:gd name="T59" fmla="*/ 15 h 116"/>
                <a:gd name="T60" fmla="*/ 5 w 67"/>
                <a:gd name="T61" fmla="*/ 15 h 116"/>
                <a:gd name="T62" fmla="*/ 5 w 67"/>
                <a:gd name="T63" fmla="*/ 15 h 116"/>
                <a:gd name="T64" fmla="*/ 9 w 67"/>
                <a:gd name="T65" fmla="*/ 13 h 116"/>
                <a:gd name="T66" fmla="*/ 9 w 67"/>
                <a:gd name="T67" fmla="*/ 13 h 116"/>
                <a:gd name="T68" fmla="*/ 23 w 67"/>
                <a:gd name="T69" fmla="*/ 8 h 116"/>
                <a:gd name="T70" fmla="*/ 23 w 67"/>
                <a:gd name="T71" fmla="*/ 8 h 116"/>
                <a:gd name="T72" fmla="*/ 55 w 67"/>
                <a:gd name="T73" fmla="*/ 0 h 116"/>
                <a:gd name="T74" fmla="*/ 55 w 67"/>
                <a:gd name="T75" fmla="*/ 0 h 116"/>
                <a:gd name="T76" fmla="*/ 63 w 67"/>
                <a:gd name="T77" fmla="*/ 2 h 116"/>
                <a:gd name="T78" fmla="*/ 63 w 67"/>
                <a:gd name="T79" fmla="*/ 2 h 116"/>
                <a:gd name="T80" fmla="*/ 67 w 67"/>
                <a:gd name="T81" fmla="*/ 9 h 116"/>
                <a:gd name="T82" fmla="*/ 67 w 67"/>
                <a:gd name="T83" fmla="*/ 9 h 116"/>
                <a:gd name="T84" fmla="*/ 66 w 67"/>
                <a:gd name="T85" fmla="*/ 9 h 116"/>
                <a:gd name="T86" fmla="*/ 67 w 67"/>
                <a:gd name="T87" fmla="*/ 9 h 116"/>
                <a:gd name="T88" fmla="*/ 67 w 67"/>
                <a:gd name="T89" fmla="*/ 11 h 116"/>
                <a:gd name="T90" fmla="*/ 67 w 67"/>
                <a:gd name="T91" fmla="*/ 11 h 116"/>
                <a:gd name="T92" fmla="*/ 52 w 67"/>
                <a:gd name="T93" fmla="*/ 108 h 116"/>
                <a:gd name="T94" fmla="*/ 52 w 67"/>
                <a:gd name="T95" fmla="*/ 108 h 116"/>
                <a:gd name="T96" fmla="*/ 63 w 67"/>
                <a:gd name="T97" fmla="*/ 107 h 116"/>
                <a:gd name="T98" fmla="*/ 64 w 67"/>
                <a:gd name="T99" fmla="*/ 107 h 116"/>
                <a:gd name="T100" fmla="*/ 64 w 67"/>
                <a:gd name="T101" fmla="*/ 107 h 116"/>
                <a:gd name="T102" fmla="*/ 67 w 67"/>
                <a:gd name="T103" fmla="*/ 110 h 116"/>
                <a:gd name="T104" fmla="*/ 67 w 67"/>
                <a:gd name="T105" fmla="*/ 110 h 116"/>
                <a:gd name="T106" fmla="*/ 67 w 67"/>
                <a:gd name="T107" fmla="*/ 110 h 116"/>
                <a:gd name="T108" fmla="*/ 67 w 67"/>
                <a:gd name="T109" fmla="*/ 110 h 116"/>
                <a:gd name="T110" fmla="*/ 64 w 67"/>
                <a:gd name="T111" fmla="*/ 114 h 116"/>
                <a:gd name="T112" fmla="*/ 64 w 67"/>
                <a:gd name="T113" fmla="*/ 114 h 116"/>
                <a:gd name="T114" fmla="*/ 44 w 67"/>
                <a:gd name="T115" fmla="*/ 116 h 116"/>
                <a:gd name="T116" fmla="*/ 44 w 67"/>
                <a:gd name="T117" fmla="*/ 114 h 116"/>
                <a:gd name="T118" fmla="*/ 3 w 67"/>
                <a:gd name="T119" fmla="*/ 15 h 116"/>
                <a:gd name="T120" fmla="*/ 3 w 67"/>
                <a:gd name="T121" fmla="*/ 15 h 116"/>
                <a:gd name="T122" fmla="*/ 3 w 67"/>
                <a:gd name="T123" fmla="*/ 15 h 116"/>
                <a:gd name="T124" fmla="*/ 3 w 67"/>
                <a:gd name="T125" fmla="*/ 1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 h="116">
                  <a:moveTo>
                    <a:pt x="44" y="114"/>
                  </a:moveTo>
                  <a:cubicBezTo>
                    <a:pt x="45" y="112"/>
                    <a:pt x="45" y="112"/>
                    <a:pt x="45" y="112"/>
                  </a:cubicBezTo>
                  <a:cubicBezTo>
                    <a:pt x="46" y="112"/>
                    <a:pt x="46" y="112"/>
                    <a:pt x="46" y="112"/>
                  </a:cubicBezTo>
                  <a:cubicBezTo>
                    <a:pt x="46" y="112"/>
                    <a:pt x="46" y="112"/>
                    <a:pt x="46" y="112"/>
                  </a:cubicBezTo>
                  <a:cubicBezTo>
                    <a:pt x="45" y="112"/>
                    <a:pt x="45" y="112"/>
                    <a:pt x="45" y="112"/>
                  </a:cubicBezTo>
                  <a:cubicBezTo>
                    <a:pt x="45" y="112"/>
                    <a:pt x="57" y="30"/>
                    <a:pt x="60" y="10"/>
                  </a:cubicBezTo>
                  <a:cubicBezTo>
                    <a:pt x="60" y="10"/>
                    <a:pt x="60" y="10"/>
                    <a:pt x="60" y="10"/>
                  </a:cubicBezTo>
                  <a:cubicBezTo>
                    <a:pt x="60" y="10"/>
                    <a:pt x="60" y="10"/>
                    <a:pt x="60" y="9"/>
                  </a:cubicBezTo>
                  <a:cubicBezTo>
                    <a:pt x="60" y="9"/>
                    <a:pt x="60" y="9"/>
                    <a:pt x="60" y="9"/>
                  </a:cubicBezTo>
                  <a:cubicBezTo>
                    <a:pt x="60" y="8"/>
                    <a:pt x="60" y="8"/>
                    <a:pt x="60" y="8"/>
                  </a:cubicBezTo>
                  <a:cubicBezTo>
                    <a:pt x="60" y="8"/>
                    <a:pt x="60" y="8"/>
                    <a:pt x="60" y="8"/>
                  </a:cubicBezTo>
                  <a:cubicBezTo>
                    <a:pt x="59" y="8"/>
                    <a:pt x="57" y="7"/>
                    <a:pt x="55" y="7"/>
                  </a:cubicBezTo>
                  <a:cubicBezTo>
                    <a:pt x="55" y="7"/>
                    <a:pt x="55" y="7"/>
                    <a:pt x="55" y="7"/>
                  </a:cubicBezTo>
                  <a:cubicBezTo>
                    <a:pt x="55" y="7"/>
                    <a:pt x="55" y="7"/>
                    <a:pt x="55" y="7"/>
                  </a:cubicBezTo>
                  <a:cubicBezTo>
                    <a:pt x="48" y="7"/>
                    <a:pt x="36" y="11"/>
                    <a:pt x="26" y="14"/>
                  </a:cubicBezTo>
                  <a:cubicBezTo>
                    <a:pt x="26" y="14"/>
                    <a:pt x="26" y="14"/>
                    <a:pt x="26" y="14"/>
                  </a:cubicBezTo>
                  <a:cubicBezTo>
                    <a:pt x="15" y="18"/>
                    <a:pt x="7" y="22"/>
                    <a:pt x="4" y="22"/>
                  </a:cubicBezTo>
                  <a:cubicBezTo>
                    <a:pt x="4" y="22"/>
                    <a:pt x="4" y="22"/>
                    <a:pt x="4" y="22"/>
                  </a:cubicBezTo>
                  <a:cubicBezTo>
                    <a:pt x="4" y="22"/>
                    <a:pt x="4" y="22"/>
                    <a:pt x="4" y="22"/>
                  </a:cubicBezTo>
                  <a:cubicBezTo>
                    <a:pt x="4" y="22"/>
                    <a:pt x="4" y="22"/>
                    <a:pt x="4" y="22"/>
                  </a:cubicBezTo>
                  <a:cubicBezTo>
                    <a:pt x="2" y="22"/>
                    <a:pt x="0" y="21"/>
                    <a:pt x="0" y="19"/>
                  </a:cubicBezTo>
                  <a:cubicBezTo>
                    <a:pt x="0" y="19"/>
                    <a:pt x="0" y="19"/>
                    <a:pt x="0" y="19"/>
                  </a:cubicBezTo>
                  <a:cubicBezTo>
                    <a:pt x="0" y="19"/>
                    <a:pt x="0" y="19"/>
                    <a:pt x="0" y="19"/>
                  </a:cubicBezTo>
                  <a:cubicBezTo>
                    <a:pt x="0" y="19"/>
                    <a:pt x="0" y="19"/>
                    <a:pt x="0" y="19"/>
                  </a:cubicBezTo>
                  <a:cubicBezTo>
                    <a:pt x="0" y="17"/>
                    <a:pt x="1" y="16"/>
                    <a:pt x="3" y="15"/>
                  </a:cubicBezTo>
                  <a:cubicBezTo>
                    <a:pt x="3" y="15"/>
                    <a:pt x="3" y="15"/>
                    <a:pt x="3" y="15"/>
                  </a:cubicBezTo>
                  <a:cubicBezTo>
                    <a:pt x="3" y="15"/>
                    <a:pt x="3" y="15"/>
                    <a:pt x="3" y="15"/>
                  </a:cubicBezTo>
                  <a:cubicBezTo>
                    <a:pt x="3" y="15"/>
                    <a:pt x="3" y="15"/>
                    <a:pt x="3" y="15"/>
                  </a:cubicBezTo>
                  <a:cubicBezTo>
                    <a:pt x="3" y="15"/>
                    <a:pt x="3" y="15"/>
                    <a:pt x="3" y="15"/>
                  </a:cubicBezTo>
                  <a:cubicBezTo>
                    <a:pt x="3" y="15"/>
                    <a:pt x="3" y="15"/>
                    <a:pt x="3" y="15"/>
                  </a:cubicBezTo>
                  <a:cubicBezTo>
                    <a:pt x="4" y="15"/>
                    <a:pt x="4" y="15"/>
                    <a:pt x="5" y="15"/>
                  </a:cubicBezTo>
                  <a:cubicBezTo>
                    <a:pt x="5" y="15"/>
                    <a:pt x="5" y="15"/>
                    <a:pt x="5" y="15"/>
                  </a:cubicBezTo>
                  <a:cubicBezTo>
                    <a:pt x="6" y="14"/>
                    <a:pt x="7" y="14"/>
                    <a:pt x="9" y="13"/>
                  </a:cubicBezTo>
                  <a:cubicBezTo>
                    <a:pt x="9" y="13"/>
                    <a:pt x="9" y="13"/>
                    <a:pt x="9" y="13"/>
                  </a:cubicBezTo>
                  <a:cubicBezTo>
                    <a:pt x="13" y="12"/>
                    <a:pt x="18" y="10"/>
                    <a:pt x="23" y="8"/>
                  </a:cubicBezTo>
                  <a:cubicBezTo>
                    <a:pt x="23" y="8"/>
                    <a:pt x="23" y="8"/>
                    <a:pt x="23" y="8"/>
                  </a:cubicBezTo>
                  <a:cubicBezTo>
                    <a:pt x="34" y="4"/>
                    <a:pt x="46" y="0"/>
                    <a:pt x="55" y="0"/>
                  </a:cubicBezTo>
                  <a:cubicBezTo>
                    <a:pt x="55" y="0"/>
                    <a:pt x="55" y="0"/>
                    <a:pt x="55" y="0"/>
                  </a:cubicBezTo>
                  <a:cubicBezTo>
                    <a:pt x="58" y="0"/>
                    <a:pt x="61" y="0"/>
                    <a:pt x="63" y="2"/>
                  </a:cubicBezTo>
                  <a:cubicBezTo>
                    <a:pt x="63" y="2"/>
                    <a:pt x="63" y="2"/>
                    <a:pt x="63" y="2"/>
                  </a:cubicBezTo>
                  <a:cubicBezTo>
                    <a:pt x="66" y="3"/>
                    <a:pt x="67" y="6"/>
                    <a:pt x="67" y="9"/>
                  </a:cubicBezTo>
                  <a:cubicBezTo>
                    <a:pt x="67" y="9"/>
                    <a:pt x="67" y="9"/>
                    <a:pt x="67" y="9"/>
                  </a:cubicBezTo>
                  <a:cubicBezTo>
                    <a:pt x="66" y="9"/>
                    <a:pt x="66" y="9"/>
                    <a:pt x="66" y="9"/>
                  </a:cubicBezTo>
                  <a:cubicBezTo>
                    <a:pt x="67" y="9"/>
                    <a:pt x="67" y="9"/>
                    <a:pt x="67" y="9"/>
                  </a:cubicBezTo>
                  <a:cubicBezTo>
                    <a:pt x="67" y="10"/>
                    <a:pt x="67" y="11"/>
                    <a:pt x="67" y="11"/>
                  </a:cubicBezTo>
                  <a:cubicBezTo>
                    <a:pt x="67" y="11"/>
                    <a:pt x="67" y="11"/>
                    <a:pt x="67" y="11"/>
                  </a:cubicBezTo>
                  <a:cubicBezTo>
                    <a:pt x="65" y="28"/>
                    <a:pt x="55" y="91"/>
                    <a:pt x="52" y="108"/>
                  </a:cubicBezTo>
                  <a:cubicBezTo>
                    <a:pt x="52" y="108"/>
                    <a:pt x="52" y="108"/>
                    <a:pt x="52" y="108"/>
                  </a:cubicBezTo>
                  <a:cubicBezTo>
                    <a:pt x="63" y="107"/>
                    <a:pt x="63" y="107"/>
                    <a:pt x="63" y="107"/>
                  </a:cubicBezTo>
                  <a:cubicBezTo>
                    <a:pt x="63" y="107"/>
                    <a:pt x="64" y="107"/>
                    <a:pt x="64" y="107"/>
                  </a:cubicBezTo>
                  <a:cubicBezTo>
                    <a:pt x="64" y="107"/>
                    <a:pt x="64" y="107"/>
                    <a:pt x="64" y="107"/>
                  </a:cubicBezTo>
                  <a:cubicBezTo>
                    <a:pt x="66" y="107"/>
                    <a:pt x="67" y="108"/>
                    <a:pt x="67" y="110"/>
                  </a:cubicBezTo>
                  <a:cubicBezTo>
                    <a:pt x="67" y="110"/>
                    <a:pt x="67" y="110"/>
                    <a:pt x="67" y="110"/>
                  </a:cubicBezTo>
                  <a:cubicBezTo>
                    <a:pt x="67" y="110"/>
                    <a:pt x="67" y="110"/>
                    <a:pt x="67" y="110"/>
                  </a:cubicBezTo>
                  <a:cubicBezTo>
                    <a:pt x="67" y="110"/>
                    <a:pt x="67" y="110"/>
                    <a:pt x="67" y="110"/>
                  </a:cubicBezTo>
                  <a:cubicBezTo>
                    <a:pt x="67" y="112"/>
                    <a:pt x="66" y="114"/>
                    <a:pt x="64" y="114"/>
                  </a:cubicBezTo>
                  <a:cubicBezTo>
                    <a:pt x="64" y="114"/>
                    <a:pt x="64" y="114"/>
                    <a:pt x="64" y="114"/>
                  </a:cubicBezTo>
                  <a:cubicBezTo>
                    <a:pt x="44" y="116"/>
                    <a:pt x="44" y="116"/>
                    <a:pt x="44" y="116"/>
                  </a:cubicBezTo>
                  <a:cubicBezTo>
                    <a:pt x="44" y="114"/>
                    <a:pt x="44" y="114"/>
                    <a:pt x="44" y="114"/>
                  </a:cubicBezTo>
                  <a:close/>
                  <a:moveTo>
                    <a:pt x="3" y="15"/>
                  </a:moveTo>
                  <a:cubicBezTo>
                    <a:pt x="3" y="15"/>
                    <a:pt x="3" y="15"/>
                    <a:pt x="3" y="15"/>
                  </a:cubicBezTo>
                  <a:cubicBezTo>
                    <a:pt x="3" y="15"/>
                    <a:pt x="3" y="15"/>
                    <a:pt x="3" y="15"/>
                  </a:cubicBezTo>
                  <a:cubicBezTo>
                    <a:pt x="3" y="15"/>
                    <a:pt x="3" y="15"/>
                    <a:pt x="3"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5"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96" name="图片 95"/>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sp>
        <p:nvSpPr>
          <p:cNvPr id="2" name="文本框 1"/>
          <p:cNvSpPr txBox="1"/>
          <p:nvPr/>
        </p:nvSpPr>
        <p:spPr>
          <a:xfrm>
            <a:off x="1533525" y="1061085"/>
            <a:ext cx="7111365" cy="1753235"/>
          </a:xfrm>
          <a:prstGeom prst="rect">
            <a:avLst/>
          </a:prstGeom>
          <a:noFill/>
        </p:spPr>
        <p:txBody>
          <a:bodyPr wrap="square" rtlCol="0" anchor="t">
            <a:spAutoFit/>
          </a:bodyPr>
          <a:p>
            <a:r>
              <a:rPr lang="zh-CN" altLang="en-US"/>
              <a:t>int main( ){  </a:t>
            </a:r>
            <a:r>
              <a:rPr lang="en-US" altLang="zh-CN"/>
              <a:t>//</a:t>
            </a:r>
            <a:r>
              <a:rPr lang="zh-CN" altLang="en-US">
                <a:ea typeface="宋体" panose="02010600030101010101" pitchFamily="2" charset="-122"/>
              </a:rPr>
              <a:t>程序</a:t>
            </a:r>
            <a:r>
              <a:rPr lang="en-US" altLang="zh-CN">
                <a:ea typeface="宋体" panose="02010600030101010101" pitchFamily="2" charset="-122"/>
              </a:rPr>
              <a:t>3</a:t>
            </a:r>
            <a:endParaRPr lang="zh-CN" altLang="en-US"/>
          </a:p>
          <a:p>
            <a:r>
              <a:rPr lang="zh-CN" altLang="en-US"/>
              <a:t>     int boys </a:t>
            </a:r>
            <a:r>
              <a:rPr lang="en-US" altLang="zh-CN"/>
              <a:t>= </a:t>
            </a:r>
            <a:r>
              <a:rPr lang="zh-CN" altLang="en-US"/>
              <a:t>4</a:t>
            </a:r>
            <a:r>
              <a:rPr lang="en-US" altLang="zh-CN"/>
              <a:t>;</a:t>
            </a:r>
            <a:endParaRPr lang="en-US" altLang="zh-CN"/>
          </a:p>
          <a:p>
            <a:r>
              <a:rPr lang="en-US" altLang="zh-CN"/>
              <a:t>     </a:t>
            </a:r>
            <a:r>
              <a:rPr lang="zh-CN" altLang="en-US"/>
              <a:t>int girls </a:t>
            </a:r>
            <a:r>
              <a:rPr lang="en-US" altLang="zh-CN"/>
              <a:t>= </a:t>
            </a:r>
            <a:r>
              <a:rPr lang="zh-CN" altLang="en-US"/>
              <a:t>3;</a:t>
            </a:r>
            <a:endParaRPr lang="zh-CN" altLang="en-US"/>
          </a:p>
          <a:p>
            <a:r>
              <a:rPr lang="zh-CN" altLang="en-US"/>
              <a:t>     auto total</a:t>
            </a:r>
            <a:r>
              <a:rPr lang="en-US" altLang="zh-CN"/>
              <a:t>C</a:t>
            </a:r>
            <a:r>
              <a:rPr lang="zh-CN" altLang="en-US"/>
              <a:t>hild </a:t>
            </a:r>
            <a:r>
              <a:rPr lang="en-US" altLang="zh-CN"/>
              <a:t>= [</a:t>
            </a:r>
            <a:r>
              <a:rPr lang="zh-CN" altLang="en-US"/>
              <a:t>girls, </a:t>
            </a:r>
            <a:r>
              <a:rPr lang="en-US" altLang="zh-CN"/>
              <a:t>&amp;</a:t>
            </a:r>
            <a:r>
              <a:rPr lang="zh-CN" altLang="en-US"/>
              <a:t>boys]( )-&gt;int{ return girls </a:t>
            </a:r>
            <a:r>
              <a:rPr lang="en-US" altLang="zh-CN"/>
              <a:t>*</a:t>
            </a:r>
            <a:r>
              <a:rPr lang="zh-CN" altLang="en-US"/>
              <a:t> boys;</a:t>
            </a:r>
            <a:r>
              <a:rPr lang="en-US" altLang="zh-CN"/>
              <a:t>}</a:t>
            </a:r>
            <a:r>
              <a:rPr lang="zh-CN" altLang="en-US"/>
              <a:t>;</a:t>
            </a:r>
            <a:endParaRPr lang="zh-CN" altLang="en-US"/>
          </a:p>
          <a:p>
            <a:r>
              <a:rPr lang="zh-CN" altLang="en-US"/>
              <a:t>     return </a:t>
            </a:r>
            <a:r>
              <a:rPr lang="zh-CN" altLang="en-US">
                <a:sym typeface="+mn-ea"/>
              </a:rPr>
              <a:t>total</a:t>
            </a:r>
            <a:r>
              <a:rPr lang="en-US" altLang="zh-CN">
                <a:sym typeface="+mn-ea"/>
              </a:rPr>
              <a:t>C</a:t>
            </a:r>
            <a:r>
              <a:rPr lang="zh-CN" altLang="en-US">
                <a:sym typeface="+mn-ea"/>
              </a:rPr>
              <a:t>hild </a:t>
            </a:r>
            <a:r>
              <a:rPr lang="zh-CN" altLang="en-US"/>
              <a:t>();</a:t>
            </a:r>
            <a:endParaRPr lang="zh-CN" altLang="en-US"/>
          </a:p>
          <a:p>
            <a:r>
              <a:rPr lang="en-US" altLang="zh-CN"/>
              <a:t>}</a:t>
            </a:r>
            <a:endParaRPr lang="en-US" altLang="zh-CN"/>
          </a:p>
        </p:txBody>
      </p:sp>
      <p:sp>
        <p:nvSpPr>
          <p:cNvPr id="4" name="文本框 3"/>
          <p:cNvSpPr txBox="1"/>
          <p:nvPr/>
        </p:nvSpPr>
        <p:spPr>
          <a:xfrm>
            <a:off x="1811020" y="3087370"/>
            <a:ext cx="6929755" cy="1476375"/>
          </a:xfrm>
          <a:prstGeom prst="rect">
            <a:avLst/>
          </a:prstGeom>
          <a:noFill/>
        </p:spPr>
        <p:txBody>
          <a:bodyPr wrap="square" rtlCol="0" anchor="t">
            <a:spAutoFit/>
          </a:bodyPr>
          <a:p>
            <a:r>
              <a:t>我们</a:t>
            </a:r>
            <a:r>
              <a:rPr>
                <a:solidFill>
                  <a:srgbClr val="FF0000"/>
                </a:solidFill>
              </a:rPr>
              <a:t>使用了捕提列表捕提上文中的变量girls、boys</a:t>
            </a:r>
            <a:r>
              <a:t>。与</a:t>
            </a:r>
            <a:r>
              <a:rPr lang="zh-CN">
                <a:ea typeface="宋体" panose="02010600030101010101" pitchFamily="2" charset="-122"/>
              </a:rPr>
              <a:t>程序</a:t>
            </a:r>
            <a:r>
              <a:rPr lang="en-US" altLang="zh-CN">
                <a:ea typeface="宋体" panose="02010600030101010101" pitchFamily="2" charset="-122"/>
              </a:rPr>
              <a:t>1</a:t>
            </a:r>
            <a:r>
              <a:t>相比，</a:t>
            </a:r>
            <a:r>
              <a:rPr>
                <a:solidFill>
                  <a:srgbClr val="FF0000"/>
                </a:solidFill>
              </a:rPr>
              <a:t>函数的原型发生了变化，即total</a:t>
            </a:r>
            <a:r>
              <a:rPr lang="en-US">
                <a:solidFill>
                  <a:srgbClr val="FF0000"/>
                </a:solidFill>
              </a:rPr>
              <a:t>C</a:t>
            </a:r>
            <a:r>
              <a:rPr>
                <a:solidFill>
                  <a:srgbClr val="FF0000"/>
                </a:solidFill>
              </a:rPr>
              <a:t>hild不再需要传递参数</a:t>
            </a:r>
            <a:r>
              <a:t>。</a:t>
            </a:r>
            <a:r>
              <a:rPr lang="zh-CN">
                <a:ea typeface="宋体" panose="02010600030101010101" pitchFamily="2" charset="-122"/>
              </a:rPr>
              <a:t>（</a:t>
            </a:r>
            <a:r>
              <a:rPr lang="en-US" altLang="zh-CN">
                <a:ea typeface="宋体" panose="02010600030101010101" pitchFamily="2" charset="-122"/>
              </a:rPr>
              <a:t>7.3.3</a:t>
            </a:r>
            <a:r>
              <a:rPr lang="zh-CN">
                <a:ea typeface="宋体" panose="02010600030101010101" pitchFamily="2" charset="-122"/>
              </a:rPr>
              <a:t>）</a:t>
            </a:r>
            <a:r>
              <a:t>此时girls和boys可以视为lambda函数的一</a:t>
            </a:r>
            <a:r>
              <a:rPr lang="zh-CN">
                <a:ea typeface="宋体" panose="02010600030101010101" pitchFamily="2" charset="-122"/>
              </a:rPr>
              <a:t>种初始状态，</a:t>
            </a:r>
            <a:r>
              <a:rPr lang="zh-CN">
                <a:solidFill>
                  <a:srgbClr val="FF0000"/>
                </a:solidFill>
                <a:ea typeface="宋体" panose="02010600030101010101" pitchFamily="2" charset="-122"/>
              </a:rPr>
              <a:t>lambda函数的运算则是基于初始状态进行的运算。这与函数简单基于参数的运算是有所不同的。</a:t>
            </a:r>
            <a:endParaRPr lang="zh-CN">
              <a:solidFill>
                <a:srgbClr val="FF0000"/>
              </a:solidFill>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900" decel="100000" fill="hold"/>
                                        <p:tgtEl>
                                          <p:spTgt spid="4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091252" y="276048"/>
            <a:ext cx="2961497" cy="589486"/>
            <a:chOff x="327528" y="3499987"/>
            <a:chExt cx="2961497" cy="589486"/>
          </a:xfrm>
        </p:grpSpPr>
        <p:sp>
          <p:nvSpPr>
            <p:cNvPr id="21" name="文本框 20"/>
            <p:cNvSpPr txBox="1">
              <a:spLocks noChangeArrowheads="1"/>
            </p:cNvSpPr>
            <p:nvPr/>
          </p:nvSpPr>
          <p:spPr bwMode="auto">
            <a:xfrm>
              <a:off x="327528" y="3499987"/>
              <a:ext cx="2961497" cy="460375"/>
            </a:xfrm>
            <a:prstGeom prst="rect">
              <a:avLst/>
            </a:prstGeom>
            <a:noFill/>
            <a:ln>
              <a:noFill/>
            </a:ln>
          </p:spPr>
          <p:txBody>
            <a:bodyPr wrap="square">
              <a:spAutoFit/>
            </a:bodyPr>
            <a:lstStyle>
              <a:lvl1pPr/>
              <a:lvl2pPr marL="742950" indent="-285750"/>
              <a:lvl3pPr/>
              <a:lvl4pPr/>
              <a:lvl5pPr/>
              <a:lvl6pPr/>
              <a:lvl7pPr/>
              <a:lvl8pPr/>
              <a:lvl9pPr/>
            </a:lstStyle>
            <a:p>
              <a:pPr algn="ctr"/>
              <a:r>
                <a:rPr lang="en-US" altLang="zh-CN" sz="2400" b="1" dirty="0">
                  <a:latin typeface="微软雅黑" panose="020B0503020204020204" charset="-122"/>
                  <a:ea typeface="微软雅黑" panose="020B0503020204020204" charset="-122"/>
                  <a:sym typeface="+mn-ea"/>
                </a:rPr>
                <a:t>lambda</a:t>
              </a:r>
              <a:r>
                <a:rPr lang="zh-CN" altLang="en-US" sz="2400" b="1" dirty="0">
                  <a:latin typeface="微软雅黑" panose="020B0503020204020204" charset="-122"/>
                  <a:ea typeface="微软雅黑" panose="020B0503020204020204" charset="-122"/>
                  <a:sym typeface="+mn-ea"/>
                </a:rPr>
                <a:t>函数</a:t>
              </a:r>
              <a:endParaRPr lang="zh-CN" altLang="en-US" sz="2400" b="1" dirty="0">
                <a:latin typeface="微软雅黑" panose="020B0503020204020204" charset="-122"/>
                <a:ea typeface="微软雅黑" panose="020B0503020204020204" charset="-122"/>
                <a:sym typeface="+mn-ea"/>
              </a:endParaRPr>
            </a:p>
          </p:txBody>
        </p:sp>
        <p:sp>
          <p:nvSpPr>
            <p:cNvPr id="23" name="矩形 22"/>
            <p:cNvSpPr/>
            <p:nvPr/>
          </p:nvSpPr>
          <p:spPr>
            <a:xfrm>
              <a:off x="438734" y="3781696"/>
              <a:ext cx="2850291" cy="307777"/>
            </a:xfrm>
            <a:prstGeom prst="rect">
              <a:avLst/>
            </a:prstGeom>
          </p:spPr>
          <p:txBody>
            <a:bodyPr wrap="square">
              <a:spAutoFit/>
            </a:bodyPr>
            <a:lstStyle/>
            <a:p>
              <a:pPr algn="ctr"/>
              <a:endParaRPr lang="zh-CN" altLang="en-US" sz="1400" dirty="0">
                <a:solidFill>
                  <a:schemeClr val="bg1">
                    <a:lumMod val="50000"/>
                  </a:schemeClr>
                </a:solidFill>
                <a:latin typeface="+mn-ea"/>
              </a:endParaRPr>
            </a:p>
          </p:txBody>
        </p:sp>
      </p:grpSp>
      <p:grpSp>
        <p:nvGrpSpPr>
          <p:cNvPr id="2" name="组合 1"/>
          <p:cNvGrpSpPr/>
          <p:nvPr/>
        </p:nvGrpSpPr>
        <p:grpSpPr>
          <a:xfrm>
            <a:off x="2775585" y="10759"/>
            <a:ext cx="4191216" cy="904816"/>
            <a:chOff x="2775585" y="10759"/>
            <a:chExt cx="4191216" cy="904816"/>
          </a:xfrm>
        </p:grpSpPr>
        <p:sp>
          <p:nvSpPr>
            <p:cNvPr id="89" name="任意多边形 7"/>
            <p:cNvSpPr/>
            <p:nvPr>
              <p:custDataLst>
                <p:tags r:id="rId1"/>
              </p:custDataLst>
            </p:nvPr>
          </p:nvSpPr>
          <p:spPr>
            <a:xfrm flipH="1">
              <a:off x="2775585" y="800860"/>
              <a:ext cx="3375394" cy="105711"/>
            </a:xfrm>
            <a:custGeom>
              <a:avLst/>
              <a:gdLst>
                <a:gd name="connsiteX0" fmla="*/ 0 w 3556000"/>
                <a:gd name="connsiteY0" fmla="*/ 0 h 220464"/>
                <a:gd name="connsiteX1" fmla="*/ 304800 w 3556000"/>
                <a:gd name="connsiteY1" fmla="*/ 215900 h 220464"/>
                <a:gd name="connsiteX2" fmla="*/ 1168400 w 3556000"/>
                <a:gd name="connsiteY2" fmla="*/ 152400 h 220464"/>
                <a:gd name="connsiteX3" fmla="*/ 2590800 w 3556000"/>
                <a:gd name="connsiteY3" fmla="*/ 38100 h 220464"/>
                <a:gd name="connsiteX4" fmla="*/ 3556000 w 3556000"/>
                <a:gd name="connsiteY4" fmla="*/ 165100 h 22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000" h="220464">
                  <a:moveTo>
                    <a:pt x="0" y="0"/>
                  </a:moveTo>
                  <a:cubicBezTo>
                    <a:pt x="55033" y="95250"/>
                    <a:pt x="110067" y="190500"/>
                    <a:pt x="304800" y="215900"/>
                  </a:cubicBezTo>
                  <a:cubicBezTo>
                    <a:pt x="499533" y="241300"/>
                    <a:pt x="1168400" y="152400"/>
                    <a:pt x="1168400" y="152400"/>
                  </a:cubicBezTo>
                  <a:cubicBezTo>
                    <a:pt x="1549400" y="122767"/>
                    <a:pt x="2192867" y="35983"/>
                    <a:pt x="2590800" y="38100"/>
                  </a:cubicBezTo>
                  <a:cubicBezTo>
                    <a:pt x="2988733" y="40217"/>
                    <a:pt x="3272366" y="102658"/>
                    <a:pt x="3556000" y="165100"/>
                  </a:cubicBezTo>
                </a:path>
              </a:pathLst>
            </a:custGeom>
            <a:noFill/>
            <a:ln w="19050">
              <a:solidFill>
                <a:schemeClr val="tx1">
                  <a:lumMod val="95000"/>
                  <a:lumOff val="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solidFill>
                  <a:schemeClr val="tx1"/>
                </a:solidFill>
                <a:latin typeface="+mn-ea"/>
              </a:endParaRPr>
            </a:p>
          </p:txBody>
        </p:sp>
        <p:pic>
          <p:nvPicPr>
            <p:cNvPr id="90" name="图片 89"/>
            <p:cNvPicPr>
              <a:picLocks noChangeAspect="1"/>
            </p:cNvPicPr>
            <p:nvPr/>
          </p:nvPicPr>
          <p:blipFill>
            <a:blip r:embed="rId2">
              <a:biLevel thresh="5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983392" y="10759"/>
              <a:ext cx="983409" cy="904816"/>
            </a:xfrm>
            <a:prstGeom prst="rect">
              <a:avLst/>
            </a:prstGeom>
          </p:spPr>
        </p:pic>
      </p:grpSp>
      <p:sp>
        <p:nvSpPr>
          <p:cNvPr id="3" name="文本框 2"/>
          <p:cNvSpPr txBox="1"/>
          <p:nvPr/>
        </p:nvSpPr>
        <p:spPr>
          <a:xfrm>
            <a:off x="156845" y="1122680"/>
            <a:ext cx="8830310" cy="2584450"/>
          </a:xfrm>
          <a:prstGeom prst="rect">
            <a:avLst/>
          </a:prstGeom>
          <a:noFill/>
        </p:spPr>
        <p:txBody>
          <a:bodyPr wrap="square" rtlCol="0" anchor="t">
            <a:spAutoFit/>
          </a:bodyPr>
          <a:p>
            <a:pPr indent="0" fontAlgn="auto">
              <a:lnSpc>
                <a:spcPct val="150000"/>
              </a:lnSpc>
              <a:buFont typeface="BatangChe" panose="02030609000101010101" charset="-127"/>
              <a:buNone/>
            </a:pPr>
            <a:r>
              <a:rPr lang="zh-CN" altLang="en-US"/>
              <a:t>语法上，捕捉列表由多个捕捉项组成，并以逗号分割。捕提列表有如下几种形式:</a:t>
            </a:r>
            <a:endParaRPr lang="zh-CN" altLang="en-US"/>
          </a:p>
          <a:p>
            <a:pPr marL="285750" indent="-285750" fontAlgn="auto">
              <a:lnSpc>
                <a:spcPct val="150000"/>
              </a:lnSpc>
              <a:buFont typeface="BatangChe" panose="02030609000101010101" charset="-127"/>
              <a:buChar char="☞"/>
            </a:pPr>
            <a:r>
              <a:rPr lang="zh-CN" altLang="en-US"/>
              <a:t> [var]表示值传递方式捕捉变量var。</a:t>
            </a:r>
            <a:endParaRPr lang="zh-CN" altLang="en-US"/>
          </a:p>
          <a:p>
            <a:pPr marL="285750" indent="-285750" fontAlgn="auto">
              <a:lnSpc>
                <a:spcPct val="150000"/>
              </a:lnSpc>
              <a:buFont typeface="BatangChe" panose="02030609000101010101" charset="-127"/>
              <a:buChar char="☞"/>
            </a:pPr>
            <a:r>
              <a:rPr lang="zh-CN" altLang="en-US"/>
              <a:t> [=]表示值传递方式捕捉所有父作用域的变量（包括this)。</a:t>
            </a:r>
            <a:endParaRPr lang="zh-CN" altLang="en-US"/>
          </a:p>
          <a:p>
            <a:pPr marL="285750" indent="-285750" fontAlgn="auto">
              <a:lnSpc>
                <a:spcPct val="150000"/>
              </a:lnSpc>
              <a:buFont typeface="BatangChe" panose="02030609000101010101" charset="-127"/>
              <a:buChar char="☞"/>
            </a:pPr>
            <a:r>
              <a:rPr lang="zh-CN" altLang="en-US"/>
              <a:t> [&amp;var]表示引用传递捕捉变量var。</a:t>
            </a:r>
            <a:endParaRPr lang="zh-CN" altLang="en-US"/>
          </a:p>
          <a:p>
            <a:pPr marL="285750" indent="-285750" fontAlgn="auto">
              <a:lnSpc>
                <a:spcPct val="150000"/>
              </a:lnSpc>
              <a:buFont typeface="BatangChe" panose="02030609000101010101" charset="-127"/>
              <a:buChar char="☞"/>
            </a:pPr>
            <a:r>
              <a:rPr lang="zh-CN" altLang="en-US"/>
              <a:t> [</a:t>
            </a:r>
            <a:r>
              <a:rPr lang="en-US" altLang="zh-CN"/>
              <a:t>&amp;</a:t>
            </a:r>
            <a:r>
              <a:rPr lang="zh-CN" altLang="en-US"/>
              <a:t>]表示引用传递捕捉所有父作用域的变量（包括this)。</a:t>
            </a:r>
            <a:endParaRPr lang="zh-CN" altLang="en-US"/>
          </a:p>
          <a:p>
            <a:pPr marL="285750" indent="-285750" fontAlgn="auto">
              <a:lnSpc>
                <a:spcPct val="150000"/>
              </a:lnSpc>
              <a:buFont typeface="BatangChe" panose="02030609000101010101" charset="-127"/>
              <a:buChar char="☞"/>
            </a:pPr>
            <a:r>
              <a:rPr lang="zh-CN" altLang="en-US"/>
              <a:t> [this]表示值传递方式捕捉当前的this指针。</a:t>
            </a:r>
            <a:endParaRPr lang="zh-CN" altLang="en-US"/>
          </a:p>
        </p:txBody>
      </p:sp>
      <p:sp>
        <p:nvSpPr>
          <p:cNvPr id="4" name="文本框 3"/>
          <p:cNvSpPr txBox="1"/>
          <p:nvPr/>
        </p:nvSpPr>
        <p:spPr>
          <a:xfrm>
            <a:off x="2146300" y="3856990"/>
            <a:ext cx="5250815" cy="922020"/>
          </a:xfrm>
          <a:prstGeom prst="rect">
            <a:avLst/>
          </a:prstGeom>
          <a:noFill/>
        </p:spPr>
        <p:txBody>
          <a:bodyPr wrap="square" rtlCol="0" anchor="t">
            <a:spAutoFit/>
          </a:bodyPr>
          <a:p>
            <a:r>
              <a:rPr lang="zh-CN" altLang="en-US">
                <a:solidFill>
                  <a:srgbClr val="FF0000"/>
                </a:solidFill>
              </a:rPr>
              <a:t>注意：父作用域:enclosing scope,这里指的是包含lambda函数的语句块，在程序</a:t>
            </a:r>
            <a:r>
              <a:rPr lang="en-US" altLang="zh-CN">
                <a:solidFill>
                  <a:srgbClr val="FF0000"/>
                </a:solidFill>
              </a:rPr>
              <a:t>3</a:t>
            </a:r>
            <a:r>
              <a:rPr lang="zh-CN" altLang="en-US">
                <a:solidFill>
                  <a:srgbClr val="FF0000"/>
                </a:solidFill>
              </a:rPr>
              <a:t>，即main函数的作用域。</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p14:dur="250">
        <p:checker/>
      </p:transition>
    </mc:Choice>
    <mc:Fallback>
      <p:transition>
        <p:checker/>
      </p:transition>
    </mc:Fallback>
  </mc:AlternateContent>
  <p:timing>
    <p:tnLst>
      <p:par>
        <p:cTn id="1" dur="indefinite" restart="never" nodeType="tmRoot"/>
      </p:par>
    </p:tnLst>
  </p:timing>
</p:sld>
</file>

<file path=ppt/tags/tag1.xml><?xml version="1.0" encoding="utf-8"?>
<p:tagLst xmlns:p="http://schemas.openxmlformats.org/presentationml/2006/main">
  <p:tag name="MH" val="20170707100548"/>
  <p:tag name="MH_LIBRARY" val="GRAPHIC"/>
  <p:tag name="MH_ORDER" val="任意多边形 7"/>
</p:tagLst>
</file>

<file path=ppt/tags/tag10.xml><?xml version="1.0" encoding="utf-8"?>
<p:tagLst xmlns:p="http://schemas.openxmlformats.org/presentationml/2006/main">
  <p:tag name="MH" val="20170707100548"/>
  <p:tag name="MH_LIBRARY" val="GRAPHIC"/>
  <p:tag name="MH_ORDER" val="任意多边形 7"/>
</p:tagLst>
</file>

<file path=ppt/tags/tag11.xml><?xml version="1.0" encoding="utf-8"?>
<p:tagLst xmlns:p="http://schemas.openxmlformats.org/presentationml/2006/main">
  <p:tag name="MH" val="20170707100548"/>
  <p:tag name="MH_LIBRARY" val="GRAPHIC"/>
  <p:tag name="MH_ORDER" val="任意多边形 7"/>
</p:tagLst>
</file>

<file path=ppt/tags/tag12.xml><?xml version="1.0" encoding="utf-8"?>
<p:tagLst xmlns:p="http://schemas.openxmlformats.org/presentationml/2006/main">
  <p:tag name="MH" val="20170707100548"/>
  <p:tag name="MH_LIBRARY" val="GRAPHIC"/>
  <p:tag name="MH_ORDER" val="任意多边形 7"/>
</p:tagLst>
</file>

<file path=ppt/tags/tag13.xml><?xml version="1.0" encoding="utf-8"?>
<p:tagLst xmlns:p="http://schemas.openxmlformats.org/presentationml/2006/main">
  <p:tag name="MH" val="20170707100548"/>
  <p:tag name="MH_LIBRARY" val="GRAPHIC"/>
  <p:tag name="MH_ORDER" val="任意多边形 7"/>
</p:tagLst>
</file>

<file path=ppt/tags/tag14.xml><?xml version="1.0" encoding="utf-8"?>
<p:tagLst xmlns:p="http://schemas.openxmlformats.org/presentationml/2006/main">
  <p:tag name="MH" val="20170707100548"/>
  <p:tag name="MH_LIBRARY" val="GRAPHIC"/>
  <p:tag name="MH_ORDER" val="任意多边形 7"/>
</p:tagLst>
</file>

<file path=ppt/tags/tag15.xml><?xml version="1.0" encoding="utf-8"?>
<p:tagLst xmlns:p="http://schemas.openxmlformats.org/presentationml/2006/main">
  <p:tag name="MH" val="20170707100548"/>
  <p:tag name="MH_LIBRARY" val="GRAPHIC"/>
  <p:tag name="MH_ORDER" val="任意多边形 7"/>
</p:tagLst>
</file>

<file path=ppt/tags/tag16.xml><?xml version="1.0" encoding="utf-8"?>
<p:tagLst xmlns:p="http://schemas.openxmlformats.org/presentationml/2006/main">
  <p:tag name="MH" val="20170707100548"/>
  <p:tag name="MH_LIBRARY" val="GRAPHIC"/>
  <p:tag name="MH_ORDER" val="任意多边形 7"/>
</p:tagLst>
</file>

<file path=ppt/tags/tag17.xml><?xml version="1.0" encoding="utf-8"?>
<p:tagLst xmlns:p="http://schemas.openxmlformats.org/presentationml/2006/main">
  <p:tag name="MH" val="20170707100548"/>
  <p:tag name="MH_LIBRARY" val="GRAPHIC"/>
  <p:tag name="MH_ORDER" val="任意多边形 7"/>
</p:tagLst>
</file>

<file path=ppt/tags/tag18.xml><?xml version="1.0" encoding="utf-8"?>
<p:tagLst xmlns:p="http://schemas.openxmlformats.org/presentationml/2006/main">
  <p:tag name="MH" val="20170707100548"/>
  <p:tag name="MH_LIBRARY" val="GRAPHIC"/>
  <p:tag name="MH_ORDER" val="任意多边形 7"/>
</p:tagLst>
</file>

<file path=ppt/tags/tag19.xml><?xml version="1.0" encoding="utf-8"?>
<p:tagLst xmlns:p="http://schemas.openxmlformats.org/presentationml/2006/main">
  <p:tag name="MH" val="20170707100548"/>
  <p:tag name="MH_LIBRARY" val="GRAPHIC"/>
  <p:tag name="MH_ORDER" val="任意多边形 7"/>
</p:tagLst>
</file>

<file path=ppt/tags/tag2.xml><?xml version="1.0" encoding="utf-8"?>
<p:tagLst xmlns:p="http://schemas.openxmlformats.org/presentationml/2006/main">
  <p:tag name="MH" val="20170707100548"/>
  <p:tag name="MH_LIBRARY" val="GRAPHIC"/>
  <p:tag name="MH_ORDER" val="任意多边形 7"/>
</p:tagLst>
</file>

<file path=ppt/tags/tag20.xml><?xml version="1.0" encoding="utf-8"?>
<p:tagLst xmlns:p="http://schemas.openxmlformats.org/presentationml/2006/main">
  <p:tag name="MH" val="20170707100548"/>
  <p:tag name="MH_LIBRARY" val="GRAPHIC"/>
  <p:tag name="MH_ORDER" val="任意多边形 7"/>
</p:tagLst>
</file>

<file path=ppt/tags/tag21.xml><?xml version="1.0" encoding="utf-8"?>
<p:tagLst xmlns:p="http://schemas.openxmlformats.org/presentationml/2006/main">
  <p:tag name="MH" val="20170707100548"/>
  <p:tag name="MH_LIBRARY" val="GRAPHIC"/>
  <p:tag name="MH_ORDER" val="任意多边形 7"/>
</p:tagLst>
</file>

<file path=ppt/tags/tag22.xml><?xml version="1.0" encoding="utf-8"?>
<p:tagLst xmlns:p="http://schemas.openxmlformats.org/presentationml/2006/main">
  <p:tag name="MH" val="20170707100548"/>
  <p:tag name="MH_LIBRARY" val="GRAPHIC"/>
  <p:tag name="MH_ORDER" val="任意多边形 7"/>
</p:tagLst>
</file>

<file path=ppt/tags/tag3.xml><?xml version="1.0" encoding="utf-8"?>
<p:tagLst xmlns:p="http://schemas.openxmlformats.org/presentationml/2006/main">
  <p:tag name="MH" val="20170707100548"/>
  <p:tag name="MH_LIBRARY" val="GRAPHIC"/>
  <p:tag name="MH_ORDER" val="任意多边形 7"/>
</p:tagLst>
</file>

<file path=ppt/tags/tag4.xml><?xml version="1.0" encoding="utf-8"?>
<p:tagLst xmlns:p="http://schemas.openxmlformats.org/presentationml/2006/main">
  <p:tag name="MH" val="20170707100548"/>
  <p:tag name="MH_LIBRARY" val="GRAPHIC"/>
  <p:tag name="MH_ORDER" val="任意多边形 7"/>
</p:tagLst>
</file>

<file path=ppt/tags/tag5.xml><?xml version="1.0" encoding="utf-8"?>
<p:tagLst xmlns:p="http://schemas.openxmlformats.org/presentationml/2006/main">
  <p:tag name="MH" val="20170707100548"/>
  <p:tag name="MH_LIBRARY" val="GRAPHIC"/>
  <p:tag name="MH_ORDER" val="任意多边形 7"/>
</p:tagLst>
</file>

<file path=ppt/tags/tag6.xml><?xml version="1.0" encoding="utf-8"?>
<p:tagLst xmlns:p="http://schemas.openxmlformats.org/presentationml/2006/main">
  <p:tag name="MH" val="20170707100548"/>
  <p:tag name="MH_LIBRARY" val="GRAPHIC"/>
  <p:tag name="MH_ORDER" val="任意多边形 7"/>
</p:tagLst>
</file>

<file path=ppt/tags/tag7.xml><?xml version="1.0" encoding="utf-8"?>
<p:tagLst xmlns:p="http://schemas.openxmlformats.org/presentationml/2006/main">
  <p:tag name="MH" val="20170707100548"/>
  <p:tag name="MH_LIBRARY" val="GRAPHIC"/>
  <p:tag name="MH_ORDER" val="任意多边形 7"/>
</p:tagLst>
</file>

<file path=ppt/tags/tag8.xml><?xml version="1.0" encoding="utf-8"?>
<p:tagLst xmlns:p="http://schemas.openxmlformats.org/presentationml/2006/main">
  <p:tag name="MH" val="20170707100548"/>
  <p:tag name="MH_LIBRARY" val="GRAPHIC"/>
  <p:tag name="MH_ORDER" val="任意多边形 7"/>
</p:tagLst>
</file>

<file path=ppt/tags/tag9.xml><?xml version="1.0" encoding="utf-8"?>
<p:tagLst xmlns:p="http://schemas.openxmlformats.org/presentationml/2006/main">
  <p:tag name="MH" val="20170707100548"/>
  <p:tag name="MH_LIBRARY" val="GRAPHIC"/>
  <p:tag name="MH_ORDER" val="任意多边形 7"/>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7">
      <a:majorFont>
        <a:latin typeface="Bauhaus 93"/>
        <a:ea typeface="站酷快乐体2016修订版"/>
        <a:cs typeface=""/>
      </a:majorFont>
      <a:minorFont>
        <a:latin typeface="Bookman Old Style"/>
        <a:ea typeface="迷你简丫丫"/>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6986</Words>
  <Application>WPS 演示</Application>
  <PresentationFormat>全屏显示(16:9)</PresentationFormat>
  <Paragraphs>270</Paragraphs>
  <Slides>25</Slides>
  <Notes>26</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25</vt:i4>
      </vt:variant>
    </vt:vector>
  </HeadingPairs>
  <TitlesOfParts>
    <vt:vector size="39" baseType="lpstr">
      <vt:lpstr>Arial</vt:lpstr>
      <vt:lpstr>宋体</vt:lpstr>
      <vt:lpstr>Wingdings</vt:lpstr>
      <vt:lpstr>微软雅黑</vt:lpstr>
      <vt:lpstr>Wingdings</vt:lpstr>
      <vt:lpstr>BatangChe</vt:lpstr>
      <vt:lpstr>迷你简丫丫</vt:lpstr>
      <vt:lpstr>MTF Wildflower</vt:lpstr>
      <vt:lpstr>Bookman Old Style</vt:lpstr>
      <vt:lpstr>Arial Unicode MS</vt:lpstr>
      <vt:lpstr>站酷快乐体2016修订版</vt:lpstr>
      <vt:lpstr>Bauhaus 93</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手绘风课件ppt</dc:title>
  <dc:creator>lenovo</dc:creator>
  <cp:lastModifiedBy>lenovo</cp:lastModifiedBy>
  <cp:revision>395</cp:revision>
  <dcterms:created xsi:type="dcterms:W3CDTF">2017-07-07T00:06:00Z</dcterms:created>
  <dcterms:modified xsi:type="dcterms:W3CDTF">2018-09-18T02:19:52Z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